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1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78" r:id="rId3"/>
    <p:sldId id="258" r:id="rId4"/>
    <p:sldId id="279" r:id="rId5"/>
    <p:sldId id="280" r:id="rId6"/>
    <p:sldId id="282" r:id="rId7"/>
    <p:sldId id="289" r:id="rId8"/>
    <p:sldId id="286" r:id="rId9"/>
    <p:sldId id="288" r:id="rId10"/>
    <p:sldId id="283" r:id="rId11"/>
    <p:sldId id="287" r:id="rId12"/>
    <p:sldId id="284" r:id="rId13"/>
    <p:sldId id="290" r:id="rId14"/>
    <p:sldId id="291" r:id="rId15"/>
    <p:sldId id="292" r:id="rId16"/>
    <p:sldId id="293" r:id="rId17"/>
    <p:sldId id="294" r:id="rId18"/>
    <p:sldId id="295" r:id="rId19"/>
    <p:sldId id="268" r:id="rId20"/>
    <p:sldId id="296" r:id="rId21"/>
    <p:sldId id="257" r:id="rId22"/>
  </p:sldIdLst>
  <p:sldSz cx="9144000" cy="6858000" type="screen4x3"/>
  <p:notesSz cx="6858000" cy="9296400"/>
  <p:defaultTextStyle>
    <a:defPPr>
      <a:defRPr lang="en-US"/>
    </a:defPPr>
    <a:lvl1pPr algn="l" rtl="0" fontAlgn="base">
      <a:lnSpc>
        <a:spcPct val="150000"/>
      </a:lnSpc>
      <a:spcBef>
        <a:spcPct val="50000"/>
      </a:spcBef>
      <a:spcAft>
        <a:spcPct val="0"/>
      </a:spcAft>
      <a:defRPr sz="2400" kern="1200">
        <a:solidFill>
          <a:srgbClr val="BA0003"/>
        </a:solidFill>
        <a:latin typeface="Georgia" pitchFamily="18" charset="0"/>
        <a:ea typeface="+mn-ea"/>
        <a:cs typeface="+mn-cs"/>
      </a:defRPr>
    </a:lvl1pPr>
    <a:lvl2pPr marL="457200" algn="l" rtl="0" fontAlgn="base">
      <a:lnSpc>
        <a:spcPct val="150000"/>
      </a:lnSpc>
      <a:spcBef>
        <a:spcPct val="50000"/>
      </a:spcBef>
      <a:spcAft>
        <a:spcPct val="0"/>
      </a:spcAft>
      <a:defRPr sz="2400" kern="1200">
        <a:solidFill>
          <a:srgbClr val="BA0003"/>
        </a:solidFill>
        <a:latin typeface="Georgia" pitchFamily="18" charset="0"/>
        <a:ea typeface="+mn-ea"/>
        <a:cs typeface="+mn-cs"/>
      </a:defRPr>
    </a:lvl2pPr>
    <a:lvl3pPr marL="914400" algn="l" rtl="0" fontAlgn="base">
      <a:lnSpc>
        <a:spcPct val="150000"/>
      </a:lnSpc>
      <a:spcBef>
        <a:spcPct val="50000"/>
      </a:spcBef>
      <a:spcAft>
        <a:spcPct val="0"/>
      </a:spcAft>
      <a:defRPr sz="2400" kern="1200">
        <a:solidFill>
          <a:srgbClr val="BA0003"/>
        </a:solidFill>
        <a:latin typeface="Georgia" pitchFamily="18" charset="0"/>
        <a:ea typeface="+mn-ea"/>
        <a:cs typeface="+mn-cs"/>
      </a:defRPr>
    </a:lvl3pPr>
    <a:lvl4pPr marL="1371600" algn="l" rtl="0" fontAlgn="base">
      <a:lnSpc>
        <a:spcPct val="150000"/>
      </a:lnSpc>
      <a:spcBef>
        <a:spcPct val="50000"/>
      </a:spcBef>
      <a:spcAft>
        <a:spcPct val="0"/>
      </a:spcAft>
      <a:defRPr sz="2400" kern="1200">
        <a:solidFill>
          <a:srgbClr val="BA0003"/>
        </a:solidFill>
        <a:latin typeface="Georgia" pitchFamily="18" charset="0"/>
        <a:ea typeface="+mn-ea"/>
        <a:cs typeface="+mn-cs"/>
      </a:defRPr>
    </a:lvl4pPr>
    <a:lvl5pPr marL="1828800" algn="l" rtl="0" fontAlgn="base">
      <a:lnSpc>
        <a:spcPct val="150000"/>
      </a:lnSpc>
      <a:spcBef>
        <a:spcPct val="50000"/>
      </a:spcBef>
      <a:spcAft>
        <a:spcPct val="0"/>
      </a:spcAft>
      <a:defRPr sz="2400" kern="1200">
        <a:solidFill>
          <a:srgbClr val="BA0003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BA0003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BA0003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BA0003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BA0003"/>
        </a:solidFill>
        <a:latin typeface="Georgia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141E"/>
    <a:srgbClr val="BA0003"/>
    <a:srgbClr val="595C40"/>
    <a:srgbClr val="E1D6B7"/>
    <a:srgbClr val="62139E"/>
    <a:srgbClr val="219797"/>
    <a:srgbClr val="666699"/>
    <a:srgbClr val="FFFFFF"/>
    <a:srgbClr val="FF1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1382" autoAdjust="0"/>
  </p:normalViewPr>
  <p:slideViewPr>
    <p:cSldViewPr>
      <p:cViewPr varScale="1">
        <p:scale>
          <a:sx n="79" d="100"/>
          <a:sy n="79" d="100"/>
        </p:scale>
        <p:origin x="15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E658E-CD44-4288-9788-4EB0385FC74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FC1A4-E097-48BD-B21F-324F13CF66E1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4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gm:t>
    </dgm:pt>
    <dgm:pt modelId="{5427C401-A418-4345-9F21-EAAB7D933A5F}" type="parTrans" cxnId="{DD6F7989-B313-47FD-AD1C-5F3C84845759}">
      <dgm:prSet/>
      <dgm:spPr/>
      <dgm:t>
        <a:bodyPr/>
        <a:lstStyle/>
        <a:p>
          <a:endParaRPr lang="en-US"/>
        </a:p>
      </dgm:t>
    </dgm:pt>
    <dgm:pt modelId="{0AF76F81-D0BD-4A2D-9FC1-BAD180FACBDA}" type="sibTrans" cxnId="{DD6F7989-B313-47FD-AD1C-5F3C84845759}">
      <dgm:prSet/>
      <dgm:spPr/>
      <dgm:t>
        <a:bodyPr/>
        <a:lstStyle/>
        <a:p>
          <a:endParaRPr lang="en-US"/>
        </a:p>
      </dgm:t>
    </dgm:pt>
    <dgm:pt modelId="{56A58831-4AC1-4BC8-B376-69DAF5BE7E40}">
      <dgm:prSet phldrT="[Text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gm:t>
    </dgm:pt>
    <dgm:pt modelId="{7C36A816-1CCE-4CCD-87A6-ADA006E2ABA5}" type="parTrans" cxnId="{F466B6C5-8772-4E74-A7DB-5AB6976153A2}">
      <dgm:prSet/>
      <dgm:spPr/>
      <dgm:t>
        <a:bodyPr/>
        <a:lstStyle/>
        <a:p>
          <a:endParaRPr lang="en-US" dirty="0"/>
        </a:p>
      </dgm:t>
    </dgm:pt>
    <dgm:pt modelId="{C5F57EEE-1C64-4A87-9E3C-E3B49768672B}" type="sibTrans" cxnId="{F466B6C5-8772-4E74-A7DB-5AB6976153A2}">
      <dgm:prSet/>
      <dgm:spPr/>
      <dgm:t>
        <a:bodyPr/>
        <a:lstStyle/>
        <a:p>
          <a:endParaRPr lang="en-US"/>
        </a:p>
      </dgm:t>
    </dgm:pt>
    <dgm:pt modelId="{3FB83141-08EF-42D2-82BA-8AF43A46F58E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gm:t>
    </dgm:pt>
    <dgm:pt modelId="{71EBBD14-F38F-48E9-94D6-F6BE0A5D75A1}" type="parTrans" cxnId="{E298F027-3C89-437D-B031-2D6E4FE80681}">
      <dgm:prSet/>
      <dgm:spPr/>
      <dgm:t>
        <a:bodyPr/>
        <a:lstStyle/>
        <a:p>
          <a:endParaRPr lang="en-US" dirty="0"/>
        </a:p>
      </dgm:t>
    </dgm:pt>
    <dgm:pt modelId="{F3E65789-A6DB-4607-ACC0-BF501A5BE0FF}" type="sibTrans" cxnId="{E298F027-3C89-437D-B031-2D6E4FE80681}">
      <dgm:prSet/>
      <dgm:spPr/>
      <dgm:t>
        <a:bodyPr/>
        <a:lstStyle/>
        <a:p>
          <a:endParaRPr lang="en-US"/>
        </a:p>
      </dgm:t>
    </dgm:pt>
    <dgm:pt modelId="{D7B73EDD-C470-4611-9448-2B9A04180E49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gm:t>
    </dgm:pt>
    <dgm:pt modelId="{14045BDF-D34A-45C9-B4B3-FECD0FB5AEC7}" type="parTrans" cxnId="{69D5216F-54BE-4868-B728-6143BBD5BBD8}">
      <dgm:prSet/>
      <dgm:spPr/>
      <dgm:t>
        <a:bodyPr/>
        <a:lstStyle/>
        <a:p>
          <a:endParaRPr lang="en-US" dirty="0"/>
        </a:p>
      </dgm:t>
    </dgm:pt>
    <dgm:pt modelId="{1C7F9A4C-852A-448C-B523-6BADF386E363}" type="sibTrans" cxnId="{69D5216F-54BE-4868-B728-6143BBD5BBD8}">
      <dgm:prSet/>
      <dgm:spPr/>
      <dgm:t>
        <a:bodyPr/>
        <a:lstStyle/>
        <a:p>
          <a:endParaRPr lang="en-US"/>
        </a:p>
      </dgm:t>
    </dgm:pt>
    <dgm:pt modelId="{CC115982-6DC8-4F50-85C5-1F0A9537F8B5}" type="pres">
      <dgm:prSet presAssocID="{148E658E-CD44-4288-9788-4EB0385FC7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26163D-D47E-4C14-8006-9DBEF3F439ED}" type="pres">
      <dgm:prSet presAssocID="{880FC1A4-E097-48BD-B21F-324F13CF66E1}" presName="centerShape" presStyleLbl="node0" presStyleIdx="0" presStyleCnt="1" custScaleX="252169" custScaleY="195311" custLinFactNeighborX="402" custLinFactNeighborY="-10320"/>
      <dgm:spPr/>
    </dgm:pt>
    <dgm:pt modelId="{54178BBC-DB35-4C85-AB19-F8212A62EB64}" type="pres">
      <dgm:prSet presAssocID="{7C36A816-1CCE-4CCD-87A6-ADA006E2ABA5}" presName="Name9" presStyleLbl="parChTrans1D2" presStyleIdx="0" presStyleCnt="3"/>
      <dgm:spPr/>
    </dgm:pt>
    <dgm:pt modelId="{512DA08C-9916-4E8B-8A14-2CC67A09DF9F}" type="pres">
      <dgm:prSet presAssocID="{7C36A816-1CCE-4CCD-87A6-ADA006E2ABA5}" presName="connTx" presStyleLbl="parChTrans1D2" presStyleIdx="0" presStyleCnt="3"/>
      <dgm:spPr/>
    </dgm:pt>
    <dgm:pt modelId="{7534DCB5-A20A-4515-9574-73321B57E91F}" type="pres">
      <dgm:prSet presAssocID="{56A58831-4AC1-4BC8-B376-69DAF5BE7E40}" presName="node" presStyleLbl="node1" presStyleIdx="0" presStyleCnt="3" custScaleX="163087" custRadScaleRad="101572" custRadScaleInc="1720">
        <dgm:presLayoutVars>
          <dgm:bulletEnabled val="1"/>
        </dgm:presLayoutVars>
      </dgm:prSet>
      <dgm:spPr/>
    </dgm:pt>
    <dgm:pt modelId="{9ACDB5B7-3C6D-4A49-9258-1F90C74957F7}" type="pres">
      <dgm:prSet presAssocID="{71EBBD14-F38F-48E9-94D6-F6BE0A5D75A1}" presName="Name9" presStyleLbl="parChTrans1D2" presStyleIdx="1" presStyleCnt="3"/>
      <dgm:spPr/>
    </dgm:pt>
    <dgm:pt modelId="{C0E4F612-1744-4204-9F34-767688A9A0DD}" type="pres">
      <dgm:prSet presAssocID="{71EBBD14-F38F-48E9-94D6-F6BE0A5D75A1}" presName="connTx" presStyleLbl="parChTrans1D2" presStyleIdx="1" presStyleCnt="3"/>
      <dgm:spPr/>
    </dgm:pt>
    <dgm:pt modelId="{C3606F1D-6BC4-4A5D-BE96-E1233889C6CD}" type="pres">
      <dgm:prSet presAssocID="{3FB83141-08EF-42D2-82BA-8AF43A46F58E}" presName="node" presStyleLbl="node1" presStyleIdx="1" presStyleCnt="3" custScaleX="226075" custRadScaleRad="107218" custRadScaleInc="-5311">
        <dgm:presLayoutVars>
          <dgm:bulletEnabled val="1"/>
        </dgm:presLayoutVars>
      </dgm:prSet>
      <dgm:spPr/>
    </dgm:pt>
    <dgm:pt modelId="{9098E327-693F-415D-A283-18F8511255C7}" type="pres">
      <dgm:prSet presAssocID="{14045BDF-D34A-45C9-B4B3-FECD0FB5AEC7}" presName="Name9" presStyleLbl="parChTrans1D2" presStyleIdx="2" presStyleCnt="3"/>
      <dgm:spPr/>
    </dgm:pt>
    <dgm:pt modelId="{5112DF03-AA76-4E1F-B6FF-501F723AF3CA}" type="pres">
      <dgm:prSet presAssocID="{14045BDF-D34A-45C9-B4B3-FECD0FB5AEC7}" presName="connTx" presStyleLbl="parChTrans1D2" presStyleIdx="2" presStyleCnt="3"/>
      <dgm:spPr/>
    </dgm:pt>
    <dgm:pt modelId="{76BABA08-B40D-4253-A0C8-12600258B33A}" type="pres">
      <dgm:prSet presAssocID="{D7B73EDD-C470-4611-9448-2B9A04180E49}" presName="node" presStyleLbl="node1" presStyleIdx="2" presStyleCnt="3" custScaleX="211310" custRadScaleRad="111852" custRadScaleInc="4913">
        <dgm:presLayoutVars>
          <dgm:bulletEnabled val="1"/>
        </dgm:presLayoutVars>
      </dgm:prSet>
      <dgm:spPr/>
    </dgm:pt>
  </dgm:ptLst>
  <dgm:cxnLst>
    <dgm:cxn modelId="{52A77208-C710-4A55-98EE-B0168BE9A03E}" type="presOf" srcId="{148E658E-CD44-4288-9788-4EB0385FC740}" destId="{CC115982-6DC8-4F50-85C5-1F0A9537F8B5}" srcOrd="0" destOrd="0" presId="urn:microsoft.com/office/officeart/2005/8/layout/radial1"/>
    <dgm:cxn modelId="{E298F027-3C89-437D-B031-2D6E4FE80681}" srcId="{880FC1A4-E097-48BD-B21F-324F13CF66E1}" destId="{3FB83141-08EF-42D2-82BA-8AF43A46F58E}" srcOrd="1" destOrd="0" parTransId="{71EBBD14-F38F-48E9-94D6-F6BE0A5D75A1}" sibTransId="{F3E65789-A6DB-4607-ACC0-BF501A5BE0FF}"/>
    <dgm:cxn modelId="{91ACF831-EA4D-4882-BC94-7240BF4F6DD5}" type="presOf" srcId="{7C36A816-1CCE-4CCD-87A6-ADA006E2ABA5}" destId="{512DA08C-9916-4E8B-8A14-2CC67A09DF9F}" srcOrd="1" destOrd="0" presId="urn:microsoft.com/office/officeart/2005/8/layout/radial1"/>
    <dgm:cxn modelId="{ACD90E46-AB33-4642-9E72-EE22D10A7941}" type="presOf" srcId="{D7B73EDD-C470-4611-9448-2B9A04180E49}" destId="{76BABA08-B40D-4253-A0C8-12600258B33A}" srcOrd="0" destOrd="0" presId="urn:microsoft.com/office/officeart/2005/8/layout/radial1"/>
    <dgm:cxn modelId="{E180806E-7208-41DA-BF79-E1085B4D2A19}" type="presOf" srcId="{3FB83141-08EF-42D2-82BA-8AF43A46F58E}" destId="{C3606F1D-6BC4-4A5D-BE96-E1233889C6CD}" srcOrd="0" destOrd="0" presId="urn:microsoft.com/office/officeart/2005/8/layout/radial1"/>
    <dgm:cxn modelId="{69D5216F-54BE-4868-B728-6143BBD5BBD8}" srcId="{880FC1A4-E097-48BD-B21F-324F13CF66E1}" destId="{D7B73EDD-C470-4611-9448-2B9A04180E49}" srcOrd="2" destOrd="0" parTransId="{14045BDF-D34A-45C9-B4B3-FECD0FB5AEC7}" sibTransId="{1C7F9A4C-852A-448C-B523-6BADF386E363}"/>
    <dgm:cxn modelId="{DD6F7989-B313-47FD-AD1C-5F3C84845759}" srcId="{148E658E-CD44-4288-9788-4EB0385FC740}" destId="{880FC1A4-E097-48BD-B21F-324F13CF66E1}" srcOrd="0" destOrd="0" parTransId="{5427C401-A418-4345-9F21-EAAB7D933A5F}" sibTransId="{0AF76F81-D0BD-4A2D-9FC1-BAD180FACBDA}"/>
    <dgm:cxn modelId="{09215792-1646-4F8B-B375-17AE752FFE63}" type="presOf" srcId="{71EBBD14-F38F-48E9-94D6-F6BE0A5D75A1}" destId="{C0E4F612-1744-4204-9F34-767688A9A0DD}" srcOrd="1" destOrd="0" presId="urn:microsoft.com/office/officeart/2005/8/layout/radial1"/>
    <dgm:cxn modelId="{C8DDA6AC-B880-4947-9A34-2A2C9DD96DD9}" type="presOf" srcId="{56A58831-4AC1-4BC8-B376-69DAF5BE7E40}" destId="{7534DCB5-A20A-4515-9574-73321B57E91F}" srcOrd="0" destOrd="0" presId="urn:microsoft.com/office/officeart/2005/8/layout/radial1"/>
    <dgm:cxn modelId="{F466B6C5-8772-4E74-A7DB-5AB6976153A2}" srcId="{880FC1A4-E097-48BD-B21F-324F13CF66E1}" destId="{56A58831-4AC1-4BC8-B376-69DAF5BE7E40}" srcOrd="0" destOrd="0" parTransId="{7C36A816-1CCE-4CCD-87A6-ADA006E2ABA5}" sibTransId="{C5F57EEE-1C64-4A87-9E3C-E3B49768672B}"/>
    <dgm:cxn modelId="{CC3CADD7-4E70-4DE1-84BE-1B02580006F6}" type="presOf" srcId="{14045BDF-D34A-45C9-B4B3-FECD0FB5AEC7}" destId="{9098E327-693F-415D-A283-18F8511255C7}" srcOrd="0" destOrd="0" presId="urn:microsoft.com/office/officeart/2005/8/layout/radial1"/>
    <dgm:cxn modelId="{01BB49D9-27C4-4BB9-BC3A-426327BF94E8}" type="presOf" srcId="{7C36A816-1CCE-4CCD-87A6-ADA006E2ABA5}" destId="{54178BBC-DB35-4C85-AB19-F8212A62EB64}" srcOrd="0" destOrd="0" presId="urn:microsoft.com/office/officeart/2005/8/layout/radial1"/>
    <dgm:cxn modelId="{E24282D9-4B37-41BF-93E4-DE1602F2FCC8}" type="presOf" srcId="{880FC1A4-E097-48BD-B21F-324F13CF66E1}" destId="{4126163D-D47E-4C14-8006-9DBEF3F439ED}" srcOrd="0" destOrd="0" presId="urn:microsoft.com/office/officeart/2005/8/layout/radial1"/>
    <dgm:cxn modelId="{922AEAE8-7105-48DE-A1CB-D580516E6B95}" type="presOf" srcId="{71EBBD14-F38F-48E9-94D6-F6BE0A5D75A1}" destId="{9ACDB5B7-3C6D-4A49-9258-1F90C74957F7}" srcOrd="0" destOrd="0" presId="urn:microsoft.com/office/officeart/2005/8/layout/radial1"/>
    <dgm:cxn modelId="{8B65E5F7-A42C-4F32-A316-339CD3C747A8}" type="presOf" srcId="{14045BDF-D34A-45C9-B4B3-FECD0FB5AEC7}" destId="{5112DF03-AA76-4E1F-B6FF-501F723AF3CA}" srcOrd="1" destOrd="0" presId="urn:microsoft.com/office/officeart/2005/8/layout/radial1"/>
    <dgm:cxn modelId="{3D3E596F-39BA-4060-91A1-36E6F89DC9D8}" type="presParOf" srcId="{CC115982-6DC8-4F50-85C5-1F0A9537F8B5}" destId="{4126163D-D47E-4C14-8006-9DBEF3F439ED}" srcOrd="0" destOrd="0" presId="urn:microsoft.com/office/officeart/2005/8/layout/radial1"/>
    <dgm:cxn modelId="{BDEFFDCD-2E01-4A72-91B8-9967CF6616BD}" type="presParOf" srcId="{CC115982-6DC8-4F50-85C5-1F0A9537F8B5}" destId="{54178BBC-DB35-4C85-AB19-F8212A62EB64}" srcOrd="1" destOrd="0" presId="urn:microsoft.com/office/officeart/2005/8/layout/radial1"/>
    <dgm:cxn modelId="{E7B2FA53-DF01-4F99-8D55-9207F16358C5}" type="presParOf" srcId="{54178BBC-DB35-4C85-AB19-F8212A62EB64}" destId="{512DA08C-9916-4E8B-8A14-2CC67A09DF9F}" srcOrd="0" destOrd="0" presId="urn:microsoft.com/office/officeart/2005/8/layout/radial1"/>
    <dgm:cxn modelId="{B58C013E-0D15-4017-BC7F-AD916A478D0D}" type="presParOf" srcId="{CC115982-6DC8-4F50-85C5-1F0A9537F8B5}" destId="{7534DCB5-A20A-4515-9574-73321B57E91F}" srcOrd="2" destOrd="0" presId="urn:microsoft.com/office/officeart/2005/8/layout/radial1"/>
    <dgm:cxn modelId="{15C700C3-18C1-49C9-A47F-892E29C84742}" type="presParOf" srcId="{CC115982-6DC8-4F50-85C5-1F0A9537F8B5}" destId="{9ACDB5B7-3C6D-4A49-9258-1F90C74957F7}" srcOrd="3" destOrd="0" presId="urn:microsoft.com/office/officeart/2005/8/layout/radial1"/>
    <dgm:cxn modelId="{273CC25D-CADB-4500-93DD-15D71DE62E24}" type="presParOf" srcId="{9ACDB5B7-3C6D-4A49-9258-1F90C74957F7}" destId="{C0E4F612-1744-4204-9F34-767688A9A0DD}" srcOrd="0" destOrd="0" presId="urn:microsoft.com/office/officeart/2005/8/layout/radial1"/>
    <dgm:cxn modelId="{1EE121B2-CC04-4050-9C24-4D1BE518B025}" type="presParOf" srcId="{CC115982-6DC8-4F50-85C5-1F0A9537F8B5}" destId="{C3606F1D-6BC4-4A5D-BE96-E1233889C6CD}" srcOrd="4" destOrd="0" presId="urn:microsoft.com/office/officeart/2005/8/layout/radial1"/>
    <dgm:cxn modelId="{433DCFC6-848A-4ACE-BF3E-67DB666BFE96}" type="presParOf" srcId="{CC115982-6DC8-4F50-85C5-1F0A9537F8B5}" destId="{9098E327-693F-415D-A283-18F8511255C7}" srcOrd="5" destOrd="0" presId="urn:microsoft.com/office/officeart/2005/8/layout/radial1"/>
    <dgm:cxn modelId="{BED70AD0-8FDA-4035-B507-E1E3904AB7C7}" type="presParOf" srcId="{9098E327-693F-415D-A283-18F8511255C7}" destId="{5112DF03-AA76-4E1F-B6FF-501F723AF3CA}" srcOrd="0" destOrd="0" presId="urn:microsoft.com/office/officeart/2005/8/layout/radial1"/>
    <dgm:cxn modelId="{91199865-3C95-440E-A008-6257596F20CF}" type="presParOf" srcId="{CC115982-6DC8-4F50-85C5-1F0A9537F8B5}" destId="{76BABA08-B40D-4253-A0C8-12600258B33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8E658E-CD44-4288-9788-4EB0385FC74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FC1A4-E097-48BD-B21F-324F13CF66E1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4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gm:t>
    </dgm:pt>
    <dgm:pt modelId="{5427C401-A418-4345-9F21-EAAB7D933A5F}" type="parTrans" cxnId="{DD6F7989-B313-47FD-AD1C-5F3C84845759}">
      <dgm:prSet/>
      <dgm:spPr/>
      <dgm:t>
        <a:bodyPr/>
        <a:lstStyle/>
        <a:p>
          <a:endParaRPr lang="en-US"/>
        </a:p>
      </dgm:t>
    </dgm:pt>
    <dgm:pt modelId="{0AF76F81-D0BD-4A2D-9FC1-BAD180FACBDA}" type="sibTrans" cxnId="{DD6F7989-B313-47FD-AD1C-5F3C84845759}">
      <dgm:prSet/>
      <dgm:spPr/>
      <dgm:t>
        <a:bodyPr/>
        <a:lstStyle/>
        <a:p>
          <a:endParaRPr lang="en-US"/>
        </a:p>
      </dgm:t>
    </dgm:pt>
    <dgm:pt modelId="{56A58831-4AC1-4BC8-B376-69DAF5BE7E40}">
      <dgm:prSet phldrT="[Text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gm:t>
    </dgm:pt>
    <dgm:pt modelId="{7C36A816-1CCE-4CCD-87A6-ADA006E2ABA5}" type="parTrans" cxnId="{F466B6C5-8772-4E74-A7DB-5AB6976153A2}">
      <dgm:prSet/>
      <dgm:spPr/>
      <dgm:t>
        <a:bodyPr/>
        <a:lstStyle/>
        <a:p>
          <a:endParaRPr lang="en-US" dirty="0"/>
        </a:p>
      </dgm:t>
    </dgm:pt>
    <dgm:pt modelId="{C5F57EEE-1C64-4A87-9E3C-E3B49768672B}" type="sibTrans" cxnId="{F466B6C5-8772-4E74-A7DB-5AB6976153A2}">
      <dgm:prSet/>
      <dgm:spPr/>
      <dgm:t>
        <a:bodyPr/>
        <a:lstStyle/>
        <a:p>
          <a:endParaRPr lang="en-US"/>
        </a:p>
      </dgm:t>
    </dgm:pt>
    <dgm:pt modelId="{3FB83141-08EF-42D2-82BA-8AF43A46F58E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gm:t>
    </dgm:pt>
    <dgm:pt modelId="{71EBBD14-F38F-48E9-94D6-F6BE0A5D75A1}" type="parTrans" cxnId="{E298F027-3C89-437D-B031-2D6E4FE80681}">
      <dgm:prSet/>
      <dgm:spPr/>
      <dgm:t>
        <a:bodyPr/>
        <a:lstStyle/>
        <a:p>
          <a:endParaRPr lang="en-US" dirty="0"/>
        </a:p>
      </dgm:t>
    </dgm:pt>
    <dgm:pt modelId="{F3E65789-A6DB-4607-ACC0-BF501A5BE0FF}" type="sibTrans" cxnId="{E298F027-3C89-437D-B031-2D6E4FE80681}">
      <dgm:prSet/>
      <dgm:spPr/>
      <dgm:t>
        <a:bodyPr/>
        <a:lstStyle/>
        <a:p>
          <a:endParaRPr lang="en-US"/>
        </a:p>
      </dgm:t>
    </dgm:pt>
    <dgm:pt modelId="{D7B73EDD-C470-4611-9448-2B9A04180E49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gm:t>
    </dgm:pt>
    <dgm:pt modelId="{14045BDF-D34A-45C9-B4B3-FECD0FB5AEC7}" type="parTrans" cxnId="{69D5216F-54BE-4868-B728-6143BBD5BBD8}">
      <dgm:prSet/>
      <dgm:spPr/>
      <dgm:t>
        <a:bodyPr/>
        <a:lstStyle/>
        <a:p>
          <a:endParaRPr lang="en-US" dirty="0"/>
        </a:p>
      </dgm:t>
    </dgm:pt>
    <dgm:pt modelId="{1C7F9A4C-852A-448C-B523-6BADF386E363}" type="sibTrans" cxnId="{69D5216F-54BE-4868-B728-6143BBD5BBD8}">
      <dgm:prSet/>
      <dgm:spPr/>
      <dgm:t>
        <a:bodyPr/>
        <a:lstStyle/>
        <a:p>
          <a:endParaRPr lang="en-US"/>
        </a:p>
      </dgm:t>
    </dgm:pt>
    <dgm:pt modelId="{CC115982-6DC8-4F50-85C5-1F0A9537F8B5}" type="pres">
      <dgm:prSet presAssocID="{148E658E-CD44-4288-9788-4EB0385FC7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26163D-D47E-4C14-8006-9DBEF3F439ED}" type="pres">
      <dgm:prSet presAssocID="{880FC1A4-E097-48BD-B21F-324F13CF66E1}" presName="centerShape" presStyleLbl="node0" presStyleIdx="0" presStyleCnt="1" custScaleX="252169" custScaleY="195311" custLinFactNeighborX="402" custLinFactNeighborY="-10320"/>
      <dgm:spPr/>
    </dgm:pt>
    <dgm:pt modelId="{54178BBC-DB35-4C85-AB19-F8212A62EB64}" type="pres">
      <dgm:prSet presAssocID="{7C36A816-1CCE-4CCD-87A6-ADA006E2ABA5}" presName="Name9" presStyleLbl="parChTrans1D2" presStyleIdx="0" presStyleCnt="3"/>
      <dgm:spPr/>
    </dgm:pt>
    <dgm:pt modelId="{512DA08C-9916-4E8B-8A14-2CC67A09DF9F}" type="pres">
      <dgm:prSet presAssocID="{7C36A816-1CCE-4CCD-87A6-ADA006E2ABA5}" presName="connTx" presStyleLbl="parChTrans1D2" presStyleIdx="0" presStyleCnt="3"/>
      <dgm:spPr/>
    </dgm:pt>
    <dgm:pt modelId="{7534DCB5-A20A-4515-9574-73321B57E91F}" type="pres">
      <dgm:prSet presAssocID="{56A58831-4AC1-4BC8-B376-69DAF5BE7E40}" presName="node" presStyleLbl="node1" presStyleIdx="0" presStyleCnt="3" custScaleX="163087" custRadScaleRad="101572" custRadScaleInc="1720">
        <dgm:presLayoutVars>
          <dgm:bulletEnabled val="1"/>
        </dgm:presLayoutVars>
      </dgm:prSet>
      <dgm:spPr/>
    </dgm:pt>
    <dgm:pt modelId="{9ACDB5B7-3C6D-4A49-9258-1F90C74957F7}" type="pres">
      <dgm:prSet presAssocID="{71EBBD14-F38F-48E9-94D6-F6BE0A5D75A1}" presName="Name9" presStyleLbl="parChTrans1D2" presStyleIdx="1" presStyleCnt="3"/>
      <dgm:spPr/>
    </dgm:pt>
    <dgm:pt modelId="{C0E4F612-1744-4204-9F34-767688A9A0DD}" type="pres">
      <dgm:prSet presAssocID="{71EBBD14-F38F-48E9-94D6-F6BE0A5D75A1}" presName="connTx" presStyleLbl="parChTrans1D2" presStyleIdx="1" presStyleCnt="3"/>
      <dgm:spPr/>
    </dgm:pt>
    <dgm:pt modelId="{C3606F1D-6BC4-4A5D-BE96-E1233889C6CD}" type="pres">
      <dgm:prSet presAssocID="{3FB83141-08EF-42D2-82BA-8AF43A46F58E}" presName="node" presStyleLbl="node1" presStyleIdx="1" presStyleCnt="3" custScaleX="226075" custRadScaleRad="107218" custRadScaleInc="-5311">
        <dgm:presLayoutVars>
          <dgm:bulletEnabled val="1"/>
        </dgm:presLayoutVars>
      </dgm:prSet>
      <dgm:spPr/>
    </dgm:pt>
    <dgm:pt modelId="{9098E327-693F-415D-A283-18F8511255C7}" type="pres">
      <dgm:prSet presAssocID="{14045BDF-D34A-45C9-B4B3-FECD0FB5AEC7}" presName="Name9" presStyleLbl="parChTrans1D2" presStyleIdx="2" presStyleCnt="3"/>
      <dgm:spPr/>
    </dgm:pt>
    <dgm:pt modelId="{5112DF03-AA76-4E1F-B6FF-501F723AF3CA}" type="pres">
      <dgm:prSet presAssocID="{14045BDF-D34A-45C9-B4B3-FECD0FB5AEC7}" presName="connTx" presStyleLbl="parChTrans1D2" presStyleIdx="2" presStyleCnt="3"/>
      <dgm:spPr/>
    </dgm:pt>
    <dgm:pt modelId="{76BABA08-B40D-4253-A0C8-12600258B33A}" type="pres">
      <dgm:prSet presAssocID="{D7B73EDD-C470-4611-9448-2B9A04180E49}" presName="node" presStyleLbl="node1" presStyleIdx="2" presStyleCnt="3" custScaleX="211310" custRadScaleRad="111852" custRadScaleInc="4913">
        <dgm:presLayoutVars>
          <dgm:bulletEnabled val="1"/>
        </dgm:presLayoutVars>
      </dgm:prSet>
      <dgm:spPr/>
    </dgm:pt>
  </dgm:ptLst>
  <dgm:cxnLst>
    <dgm:cxn modelId="{045A1102-F5F2-4A6B-88D8-593A12E9100E}" type="presOf" srcId="{56A58831-4AC1-4BC8-B376-69DAF5BE7E40}" destId="{7534DCB5-A20A-4515-9574-73321B57E91F}" srcOrd="0" destOrd="0" presId="urn:microsoft.com/office/officeart/2005/8/layout/radial1"/>
    <dgm:cxn modelId="{11478515-D24F-4666-B29F-C8FB1A14E538}" type="presOf" srcId="{7C36A816-1CCE-4CCD-87A6-ADA006E2ABA5}" destId="{512DA08C-9916-4E8B-8A14-2CC67A09DF9F}" srcOrd="1" destOrd="0" presId="urn:microsoft.com/office/officeart/2005/8/layout/radial1"/>
    <dgm:cxn modelId="{C3D1C120-09D6-452A-B65C-3B89BEE38B3A}" type="presOf" srcId="{3FB83141-08EF-42D2-82BA-8AF43A46F58E}" destId="{C3606F1D-6BC4-4A5D-BE96-E1233889C6CD}" srcOrd="0" destOrd="0" presId="urn:microsoft.com/office/officeart/2005/8/layout/radial1"/>
    <dgm:cxn modelId="{E298F027-3C89-437D-B031-2D6E4FE80681}" srcId="{880FC1A4-E097-48BD-B21F-324F13CF66E1}" destId="{3FB83141-08EF-42D2-82BA-8AF43A46F58E}" srcOrd="1" destOrd="0" parTransId="{71EBBD14-F38F-48E9-94D6-F6BE0A5D75A1}" sibTransId="{F3E65789-A6DB-4607-ACC0-BF501A5BE0FF}"/>
    <dgm:cxn modelId="{15BC2369-CE90-4A96-9219-09E2C8CA40DE}" type="presOf" srcId="{71EBBD14-F38F-48E9-94D6-F6BE0A5D75A1}" destId="{C0E4F612-1744-4204-9F34-767688A9A0DD}" srcOrd="1" destOrd="0" presId="urn:microsoft.com/office/officeart/2005/8/layout/radial1"/>
    <dgm:cxn modelId="{AB31A84E-41BF-4E4F-B2C4-EDCFF266ED1D}" type="presOf" srcId="{14045BDF-D34A-45C9-B4B3-FECD0FB5AEC7}" destId="{5112DF03-AA76-4E1F-B6FF-501F723AF3CA}" srcOrd="1" destOrd="0" presId="urn:microsoft.com/office/officeart/2005/8/layout/radial1"/>
    <dgm:cxn modelId="{69D5216F-54BE-4868-B728-6143BBD5BBD8}" srcId="{880FC1A4-E097-48BD-B21F-324F13CF66E1}" destId="{D7B73EDD-C470-4611-9448-2B9A04180E49}" srcOrd="2" destOrd="0" parTransId="{14045BDF-D34A-45C9-B4B3-FECD0FB5AEC7}" sibTransId="{1C7F9A4C-852A-448C-B523-6BADF386E363}"/>
    <dgm:cxn modelId="{ADAE1D52-5259-43F0-9D4B-A895F54EF977}" type="presOf" srcId="{880FC1A4-E097-48BD-B21F-324F13CF66E1}" destId="{4126163D-D47E-4C14-8006-9DBEF3F439ED}" srcOrd="0" destOrd="0" presId="urn:microsoft.com/office/officeart/2005/8/layout/radial1"/>
    <dgm:cxn modelId="{DD6F7989-B313-47FD-AD1C-5F3C84845759}" srcId="{148E658E-CD44-4288-9788-4EB0385FC740}" destId="{880FC1A4-E097-48BD-B21F-324F13CF66E1}" srcOrd="0" destOrd="0" parTransId="{5427C401-A418-4345-9F21-EAAB7D933A5F}" sibTransId="{0AF76F81-D0BD-4A2D-9FC1-BAD180FACBDA}"/>
    <dgm:cxn modelId="{033C178A-7650-4898-9FF6-6FDB5D0AD715}" type="presOf" srcId="{148E658E-CD44-4288-9788-4EB0385FC740}" destId="{CC115982-6DC8-4F50-85C5-1F0A9537F8B5}" srcOrd="0" destOrd="0" presId="urn:microsoft.com/office/officeart/2005/8/layout/radial1"/>
    <dgm:cxn modelId="{59D3CE8B-220F-4407-9324-27C19C5321E8}" type="presOf" srcId="{71EBBD14-F38F-48E9-94D6-F6BE0A5D75A1}" destId="{9ACDB5B7-3C6D-4A49-9258-1F90C74957F7}" srcOrd="0" destOrd="0" presId="urn:microsoft.com/office/officeart/2005/8/layout/radial1"/>
    <dgm:cxn modelId="{E4776497-84C0-4A24-8076-D207F28ACA7A}" type="presOf" srcId="{14045BDF-D34A-45C9-B4B3-FECD0FB5AEC7}" destId="{9098E327-693F-415D-A283-18F8511255C7}" srcOrd="0" destOrd="0" presId="urn:microsoft.com/office/officeart/2005/8/layout/radial1"/>
    <dgm:cxn modelId="{F466B6C5-8772-4E74-A7DB-5AB6976153A2}" srcId="{880FC1A4-E097-48BD-B21F-324F13CF66E1}" destId="{56A58831-4AC1-4BC8-B376-69DAF5BE7E40}" srcOrd="0" destOrd="0" parTransId="{7C36A816-1CCE-4CCD-87A6-ADA006E2ABA5}" sibTransId="{C5F57EEE-1C64-4A87-9E3C-E3B49768672B}"/>
    <dgm:cxn modelId="{6E0511C8-6157-4979-97B1-320B041DA9CC}" type="presOf" srcId="{7C36A816-1CCE-4CCD-87A6-ADA006E2ABA5}" destId="{54178BBC-DB35-4C85-AB19-F8212A62EB64}" srcOrd="0" destOrd="0" presId="urn:microsoft.com/office/officeart/2005/8/layout/radial1"/>
    <dgm:cxn modelId="{F3D788F3-5A5E-41EF-B22D-6F9BEDACBBE2}" type="presOf" srcId="{D7B73EDD-C470-4611-9448-2B9A04180E49}" destId="{76BABA08-B40D-4253-A0C8-12600258B33A}" srcOrd="0" destOrd="0" presId="urn:microsoft.com/office/officeart/2005/8/layout/radial1"/>
    <dgm:cxn modelId="{101A8166-BE4D-468A-9C37-A811A6FE4B1E}" type="presParOf" srcId="{CC115982-6DC8-4F50-85C5-1F0A9537F8B5}" destId="{4126163D-D47E-4C14-8006-9DBEF3F439ED}" srcOrd="0" destOrd="0" presId="urn:microsoft.com/office/officeart/2005/8/layout/radial1"/>
    <dgm:cxn modelId="{9364BD83-A6C1-4392-BD38-7B0AE70EA6DB}" type="presParOf" srcId="{CC115982-6DC8-4F50-85C5-1F0A9537F8B5}" destId="{54178BBC-DB35-4C85-AB19-F8212A62EB64}" srcOrd="1" destOrd="0" presId="urn:microsoft.com/office/officeart/2005/8/layout/radial1"/>
    <dgm:cxn modelId="{2905E985-DA70-4A34-B17F-199360FA7F36}" type="presParOf" srcId="{54178BBC-DB35-4C85-AB19-F8212A62EB64}" destId="{512DA08C-9916-4E8B-8A14-2CC67A09DF9F}" srcOrd="0" destOrd="0" presId="urn:microsoft.com/office/officeart/2005/8/layout/radial1"/>
    <dgm:cxn modelId="{350ECB92-472D-4785-B818-8B7BF9D2638B}" type="presParOf" srcId="{CC115982-6DC8-4F50-85C5-1F0A9537F8B5}" destId="{7534DCB5-A20A-4515-9574-73321B57E91F}" srcOrd="2" destOrd="0" presId="urn:microsoft.com/office/officeart/2005/8/layout/radial1"/>
    <dgm:cxn modelId="{3AF09067-CA31-4D88-B8DF-0EBDFD905AA9}" type="presParOf" srcId="{CC115982-6DC8-4F50-85C5-1F0A9537F8B5}" destId="{9ACDB5B7-3C6D-4A49-9258-1F90C74957F7}" srcOrd="3" destOrd="0" presId="urn:microsoft.com/office/officeart/2005/8/layout/radial1"/>
    <dgm:cxn modelId="{01E32CA3-3E6B-4E6E-BDBC-0321E864DA2C}" type="presParOf" srcId="{9ACDB5B7-3C6D-4A49-9258-1F90C74957F7}" destId="{C0E4F612-1744-4204-9F34-767688A9A0DD}" srcOrd="0" destOrd="0" presId="urn:microsoft.com/office/officeart/2005/8/layout/radial1"/>
    <dgm:cxn modelId="{9D64B4FF-71FA-4EB6-9AB2-B78413168368}" type="presParOf" srcId="{CC115982-6DC8-4F50-85C5-1F0A9537F8B5}" destId="{C3606F1D-6BC4-4A5D-BE96-E1233889C6CD}" srcOrd="4" destOrd="0" presId="urn:microsoft.com/office/officeart/2005/8/layout/radial1"/>
    <dgm:cxn modelId="{2FE0AE17-78BD-4920-A285-8E0B87ED4089}" type="presParOf" srcId="{CC115982-6DC8-4F50-85C5-1F0A9537F8B5}" destId="{9098E327-693F-415D-A283-18F8511255C7}" srcOrd="5" destOrd="0" presId="urn:microsoft.com/office/officeart/2005/8/layout/radial1"/>
    <dgm:cxn modelId="{8B58558E-563B-4A97-953C-AC6870D2C939}" type="presParOf" srcId="{9098E327-693F-415D-A283-18F8511255C7}" destId="{5112DF03-AA76-4E1F-B6FF-501F723AF3CA}" srcOrd="0" destOrd="0" presId="urn:microsoft.com/office/officeart/2005/8/layout/radial1"/>
    <dgm:cxn modelId="{29F89C88-4AB4-4BC1-8993-477899EAD7C0}" type="presParOf" srcId="{CC115982-6DC8-4F50-85C5-1F0A9537F8B5}" destId="{76BABA08-B40D-4253-A0C8-12600258B33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8E658E-CD44-4288-9788-4EB0385FC74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FC1A4-E097-48BD-B21F-324F13CF66E1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gm:t>
    </dgm:pt>
    <dgm:pt modelId="{5427C401-A418-4345-9F21-EAAB7D933A5F}" type="parTrans" cxnId="{DD6F7989-B313-47FD-AD1C-5F3C84845759}">
      <dgm:prSet/>
      <dgm:spPr/>
      <dgm:t>
        <a:bodyPr/>
        <a:lstStyle/>
        <a:p>
          <a:endParaRPr lang="en-US"/>
        </a:p>
      </dgm:t>
    </dgm:pt>
    <dgm:pt modelId="{0AF76F81-D0BD-4A2D-9FC1-BAD180FACBDA}" type="sibTrans" cxnId="{DD6F7989-B313-47FD-AD1C-5F3C84845759}">
      <dgm:prSet/>
      <dgm:spPr/>
      <dgm:t>
        <a:bodyPr/>
        <a:lstStyle/>
        <a:p>
          <a:endParaRPr lang="en-US"/>
        </a:p>
      </dgm:t>
    </dgm:pt>
    <dgm:pt modelId="{56A58831-4AC1-4BC8-B376-69DAF5BE7E40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gm:t>
    </dgm:pt>
    <dgm:pt modelId="{7C36A816-1CCE-4CCD-87A6-ADA006E2ABA5}" type="parTrans" cxnId="{F466B6C5-8772-4E74-A7DB-5AB6976153A2}">
      <dgm:prSet/>
      <dgm:spPr/>
      <dgm:t>
        <a:bodyPr/>
        <a:lstStyle/>
        <a:p>
          <a:endParaRPr lang="en-US" dirty="0"/>
        </a:p>
      </dgm:t>
    </dgm:pt>
    <dgm:pt modelId="{C5F57EEE-1C64-4A87-9E3C-E3B49768672B}" type="sibTrans" cxnId="{F466B6C5-8772-4E74-A7DB-5AB6976153A2}">
      <dgm:prSet/>
      <dgm:spPr/>
      <dgm:t>
        <a:bodyPr/>
        <a:lstStyle/>
        <a:p>
          <a:endParaRPr lang="en-US"/>
        </a:p>
      </dgm:t>
    </dgm:pt>
    <dgm:pt modelId="{3FB83141-08EF-42D2-82BA-8AF43A46F58E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gm:t>
    </dgm:pt>
    <dgm:pt modelId="{71EBBD14-F38F-48E9-94D6-F6BE0A5D75A1}" type="parTrans" cxnId="{E298F027-3C89-437D-B031-2D6E4FE80681}">
      <dgm:prSet/>
      <dgm:spPr/>
      <dgm:t>
        <a:bodyPr/>
        <a:lstStyle/>
        <a:p>
          <a:endParaRPr lang="en-US" dirty="0"/>
        </a:p>
      </dgm:t>
    </dgm:pt>
    <dgm:pt modelId="{F3E65789-A6DB-4607-ACC0-BF501A5BE0FF}" type="sibTrans" cxnId="{E298F027-3C89-437D-B031-2D6E4FE80681}">
      <dgm:prSet/>
      <dgm:spPr/>
      <dgm:t>
        <a:bodyPr/>
        <a:lstStyle/>
        <a:p>
          <a:endParaRPr lang="en-US"/>
        </a:p>
      </dgm:t>
    </dgm:pt>
    <dgm:pt modelId="{D7B73EDD-C470-4611-9448-2B9A04180E49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gm:t>
    </dgm:pt>
    <dgm:pt modelId="{14045BDF-D34A-45C9-B4B3-FECD0FB5AEC7}" type="parTrans" cxnId="{69D5216F-54BE-4868-B728-6143BBD5BBD8}">
      <dgm:prSet/>
      <dgm:spPr/>
      <dgm:t>
        <a:bodyPr/>
        <a:lstStyle/>
        <a:p>
          <a:endParaRPr lang="en-US" dirty="0"/>
        </a:p>
      </dgm:t>
    </dgm:pt>
    <dgm:pt modelId="{1C7F9A4C-852A-448C-B523-6BADF386E363}" type="sibTrans" cxnId="{69D5216F-54BE-4868-B728-6143BBD5BBD8}">
      <dgm:prSet/>
      <dgm:spPr/>
      <dgm:t>
        <a:bodyPr/>
        <a:lstStyle/>
        <a:p>
          <a:endParaRPr lang="en-US"/>
        </a:p>
      </dgm:t>
    </dgm:pt>
    <dgm:pt modelId="{CC115982-6DC8-4F50-85C5-1F0A9537F8B5}" type="pres">
      <dgm:prSet presAssocID="{148E658E-CD44-4288-9788-4EB0385FC7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26163D-D47E-4C14-8006-9DBEF3F439ED}" type="pres">
      <dgm:prSet presAssocID="{880FC1A4-E097-48BD-B21F-324F13CF66E1}" presName="centerShape" presStyleLbl="node0" presStyleIdx="0" presStyleCnt="1" custScaleX="115677" custScaleY="91549" custLinFactNeighborX="2302" custLinFactNeighborY="-10320"/>
      <dgm:spPr/>
    </dgm:pt>
    <dgm:pt modelId="{54178BBC-DB35-4C85-AB19-F8212A62EB64}" type="pres">
      <dgm:prSet presAssocID="{7C36A816-1CCE-4CCD-87A6-ADA006E2ABA5}" presName="Name9" presStyleLbl="parChTrans1D2" presStyleIdx="0" presStyleCnt="3"/>
      <dgm:spPr/>
    </dgm:pt>
    <dgm:pt modelId="{512DA08C-9916-4E8B-8A14-2CC67A09DF9F}" type="pres">
      <dgm:prSet presAssocID="{7C36A816-1CCE-4CCD-87A6-ADA006E2ABA5}" presName="connTx" presStyleLbl="parChTrans1D2" presStyleIdx="0" presStyleCnt="3"/>
      <dgm:spPr/>
    </dgm:pt>
    <dgm:pt modelId="{7534DCB5-A20A-4515-9574-73321B57E91F}" type="pres">
      <dgm:prSet presAssocID="{56A58831-4AC1-4BC8-B376-69DAF5BE7E40}" presName="node" presStyleLbl="node1" presStyleIdx="0" presStyleCnt="3" custScaleX="96565" custScaleY="38752" custRadScaleRad="101572" custRadScaleInc="1720">
        <dgm:presLayoutVars>
          <dgm:bulletEnabled val="1"/>
        </dgm:presLayoutVars>
      </dgm:prSet>
      <dgm:spPr/>
    </dgm:pt>
    <dgm:pt modelId="{9ACDB5B7-3C6D-4A49-9258-1F90C74957F7}" type="pres">
      <dgm:prSet presAssocID="{71EBBD14-F38F-48E9-94D6-F6BE0A5D75A1}" presName="Name9" presStyleLbl="parChTrans1D2" presStyleIdx="1" presStyleCnt="3"/>
      <dgm:spPr/>
    </dgm:pt>
    <dgm:pt modelId="{C0E4F612-1744-4204-9F34-767688A9A0DD}" type="pres">
      <dgm:prSet presAssocID="{71EBBD14-F38F-48E9-94D6-F6BE0A5D75A1}" presName="connTx" presStyleLbl="parChTrans1D2" presStyleIdx="1" presStyleCnt="3"/>
      <dgm:spPr/>
    </dgm:pt>
    <dgm:pt modelId="{C3606F1D-6BC4-4A5D-BE96-E1233889C6CD}" type="pres">
      <dgm:prSet presAssocID="{3FB83141-08EF-42D2-82BA-8AF43A46F58E}" presName="node" presStyleLbl="node1" presStyleIdx="1" presStyleCnt="3" custScaleX="131194" custScaleY="49465" custRadScaleRad="107218" custRadScaleInc="-5311">
        <dgm:presLayoutVars>
          <dgm:bulletEnabled val="1"/>
        </dgm:presLayoutVars>
      </dgm:prSet>
      <dgm:spPr/>
    </dgm:pt>
    <dgm:pt modelId="{9098E327-693F-415D-A283-18F8511255C7}" type="pres">
      <dgm:prSet presAssocID="{14045BDF-D34A-45C9-B4B3-FECD0FB5AEC7}" presName="Name9" presStyleLbl="parChTrans1D2" presStyleIdx="2" presStyleCnt="3"/>
      <dgm:spPr/>
    </dgm:pt>
    <dgm:pt modelId="{5112DF03-AA76-4E1F-B6FF-501F723AF3CA}" type="pres">
      <dgm:prSet presAssocID="{14045BDF-D34A-45C9-B4B3-FECD0FB5AEC7}" presName="connTx" presStyleLbl="parChTrans1D2" presStyleIdx="2" presStyleCnt="3"/>
      <dgm:spPr/>
    </dgm:pt>
    <dgm:pt modelId="{76BABA08-B40D-4253-A0C8-12600258B33A}" type="pres">
      <dgm:prSet presAssocID="{D7B73EDD-C470-4611-9448-2B9A04180E49}" presName="node" presStyleLbl="node1" presStyleIdx="2" presStyleCnt="3" custScaleX="149319" custScaleY="42746" custRadScaleRad="111852" custRadScaleInc="4913">
        <dgm:presLayoutVars>
          <dgm:bulletEnabled val="1"/>
        </dgm:presLayoutVars>
      </dgm:prSet>
      <dgm:spPr/>
    </dgm:pt>
  </dgm:ptLst>
  <dgm:cxnLst>
    <dgm:cxn modelId="{47480B1C-A71F-4A36-BD00-859E977B8A71}" type="presOf" srcId="{3FB83141-08EF-42D2-82BA-8AF43A46F58E}" destId="{C3606F1D-6BC4-4A5D-BE96-E1233889C6CD}" srcOrd="0" destOrd="0" presId="urn:microsoft.com/office/officeart/2005/8/layout/radial1"/>
    <dgm:cxn modelId="{E298F027-3C89-437D-B031-2D6E4FE80681}" srcId="{880FC1A4-E097-48BD-B21F-324F13CF66E1}" destId="{3FB83141-08EF-42D2-82BA-8AF43A46F58E}" srcOrd="1" destOrd="0" parTransId="{71EBBD14-F38F-48E9-94D6-F6BE0A5D75A1}" sibTransId="{F3E65789-A6DB-4607-ACC0-BF501A5BE0FF}"/>
    <dgm:cxn modelId="{C7C9F737-C1EB-4CC0-B113-415D3003D348}" type="presOf" srcId="{148E658E-CD44-4288-9788-4EB0385FC740}" destId="{CC115982-6DC8-4F50-85C5-1F0A9537F8B5}" srcOrd="0" destOrd="0" presId="urn:microsoft.com/office/officeart/2005/8/layout/radial1"/>
    <dgm:cxn modelId="{DC914F4D-8E97-483B-AF74-378714CD5BA5}" type="presOf" srcId="{14045BDF-D34A-45C9-B4B3-FECD0FB5AEC7}" destId="{5112DF03-AA76-4E1F-B6FF-501F723AF3CA}" srcOrd="1" destOrd="0" presId="urn:microsoft.com/office/officeart/2005/8/layout/radial1"/>
    <dgm:cxn modelId="{69D5216F-54BE-4868-B728-6143BBD5BBD8}" srcId="{880FC1A4-E097-48BD-B21F-324F13CF66E1}" destId="{D7B73EDD-C470-4611-9448-2B9A04180E49}" srcOrd="2" destOrd="0" parTransId="{14045BDF-D34A-45C9-B4B3-FECD0FB5AEC7}" sibTransId="{1C7F9A4C-852A-448C-B523-6BADF386E363}"/>
    <dgm:cxn modelId="{C54B8F7F-F5B8-40D9-861D-56EEE1026EA6}" type="presOf" srcId="{7C36A816-1CCE-4CCD-87A6-ADA006E2ABA5}" destId="{512DA08C-9916-4E8B-8A14-2CC67A09DF9F}" srcOrd="1" destOrd="0" presId="urn:microsoft.com/office/officeart/2005/8/layout/radial1"/>
    <dgm:cxn modelId="{DD6F7989-B313-47FD-AD1C-5F3C84845759}" srcId="{148E658E-CD44-4288-9788-4EB0385FC740}" destId="{880FC1A4-E097-48BD-B21F-324F13CF66E1}" srcOrd="0" destOrd="0" parTransId="{5427C401-A418-4345-9F21-EAAB7D933A5F}" sibTransId="{0AF76F81-D0BD-4A2D-9FC1-BAD180FACBDA}"/>
    <dgm:cxn modelId="{6A21B58B-BF78-4F29-B026-A4B780561FAE}" type="presOf" srcId="{71EBBD14-F38F-48E9-94D6-F6BE0A5D75A1}" destId="{C0E4F612-1744-4204-9F34-767688A9A0DD}" srcOrd="1" destOrd="0" presId="urn:microsoft.com/office/officeart/2005/8/layout/radial1"/>
    <dgm:cxn modelId="{BE62BD9D-6808-4A72-9D13-020A0783FFC7}" type="presOf" srcId="{7C36A816-1CCE-4CCD-87A6-ADA006E2ABA5}" destId="{54178BBC-DB35-4C85-AB19-F8212A62EB64}" srcOrd="0" destOrd="0" presId="urn:microsoft.com/office/officeart/2005/8/layout/radial1"/>
    <dgm:cxn modelId="{A64CCFAD-BC4B-4674-9383-A924E2405B1E}" type="presOf" srcId="{880FC1A4-E097-48BD-B21F-324F13CF66E1}" destId="{4126163D-D47E-4C14-8006-9DBEF3F439ED}" srcOrd="0" destOrd="0" presId="urn:microsoft.com/office/officeart/2005/8/layout/radial1"/>
    <dgm:cxn modelId="{AADF28B7-BC2A-4BDD-8C6B-1BD008534EE7}" type="presOf" srcId="{71EBBD14-F38F-48E9-94D6-F6BE0A5D75A1}" destId="{9ACDB5B7-3C6D-4A49-9258-1F90C74957F7}" srcOrd="0" destOrd="0" presId="urn:microsoft.com/office/officeart/2005/8/layout/radial1"/>
    <dgm:cxn modelId="{266EB3C0-E958-40CB-BB73-EB73268E7E83}" type="presOf" srcId="{14045BDF-D34A-45C9-B4B3-FECD0FB5AEC7}" destId="{9098E327-693F-415D-A283-18F8511255C7}" srcOrd="0" destOrd="0" presId="urn:microsoft.com/office/officeart/2005/8/layout/radial1"/>
    <dgm:cxn modelId="{F466B6C5-8772-4E74-A7DB-5AB6976153A2}" srcId="{880FC1A4-E097-48BD-B21F-324F13CF66E1}" destId="{56A58831-4AC1-4BC8-B376-69DAF5BE7E40}" srcOrd="0" destOrd="0" parTransId="{7C36A816-1CCE-4CCD-87A6-ADA006E2ABA5}" sibTransId="{C5F57EEE-1C64-4A87-9E3C-E3B49768672B}"/>
    <dgm:cxn modelId="{FDA1F6CB-883D-44C9-8C31-3E6AD4E43597}" type="presOf" srcId="{56A58831-4AC1-4BC8-B376-69DAF5BE7E40}" destId="{7534DCB5-A20A-4515-9574-73321B57E91F}" srcOrd="0" destOrd="0" presId="urn:microsoft.com/office/officeart/2005/8/layout/radial1"/>
    <dgm:cxn modelId="{086799CD-EC1A-4C91-AB71-FD5A2B2B9833}" type="presOf" srcId="{D7B73EDD-C470-4611-9448-2B9A04180E49}" destId="{76BABA08-B40D-4253-A0C8-12600258B33A}" srcOrd="0" destOrd="0" presId="urn:microsoft.com/office/officeart/2005/8/layout/radial1"/>
    <dgm:cxn modelId="{1F78DE10-B491-40FC-B4E8-43FD4C386191}" type="presParOf" srcId="{CC115982-6DC8-4F50-85C5-1F0A9537F8B5}" destId="{4126163D-D47E-4C14-8006-9DBEF3F439ED}" srcOrd="0" destOrd="0" presId="urn:microsoft.com/office/officeart/2005/8/layout/radial1"/>
    <dgm:cxn modelId="{F55730A7-23AF-4A7D-827E-C08556437A20}" type="presParOf" srcId="{CC115982-6DC8-4F50-85C5-1F0A9537F8B5}" destId="{54178BBC-DB35-4C85-AB19-F8212A62EB64}" srcOrd="1" destOrd="0" presId="urn:microsoft.com/office/officeart/2005/8/layout/radial1"/>
    <dgm:cxn modelId="{58B1F45A-0B4D-4492-B2F0-B97525DB7B11}" type="presParOf" srcId="{54178BBC-DB35-4C85-AB19-F8212A62EB64}" destId="{512DA08C-9916-4E8B-8A14-2CC67A09DF9F}" srcOrd="0" destOrd="0" presId="urn:microsoft.com/office/officeart/2005/8/layout/radial1"/>
    <dgm:cxn modelId="{A670D1EF-57BB-48E0-98C4-BA9D33C75744}" type="presParOf" srcId="{CC115982-6DC8-4F50-85C5-1F0A9537F8B5}" destId="{7534DCB5-A20A-4515-9574-73321B57E91F}" srcOrd="2" destOrd="0" presId="urn:microsoft.com/office/officeart/2005/8/layout/radial1"/>
    <dgm:cxn modelId="{35AD5ABA-23D6-4359-89DB-A691F83C0DD2}" type="presParOf" srcId="{CC115982-6DC8-4F50-85C5-1F0A9537F8B5}" destId="{9ACDB5B7-3C6D-4A49-9258-1F90C74957F7}" srcOrd="3" destOrd="0" presId="urn:microsoft.com/office/officeart/2005/8/layout/radial1"/>
    <dgm:cxn modelId="{B5007BE4-5531-493A-97D3-28775354F7C7}" type="presParOf" srcId="{9ACDB5B7-3C6D-4A49-9258-1F90C74957F7}" destId="{C0E4F612-1744-4204-9F34-767688A9A0DD}" srcOrd="0" destOrd="0" presId="urn:microsoft.com/office/officeart/2005/8/layout/radial1"/>
    <dgm:cxn modelId="{07CB260C-41EE-4A61-9052-F00732D9A755}" type="presParOf" srcId="{CC115982-6DC8-4F50-85C5-1F0A9537F8B5}" destId="{C3606F1D-6BC4-4A5D-BE96-E1233889C6CD}" srcOrd="4" destOrd="0" presId="urn:microsoft.com/office/officeart/2005/8/layout/radial1"/>
    <dgm:cxn modelId="{5A1B9644-FAA5-40E5-8059-F57A50577633}" type="presParOf" srcId="{CC115982-6DC8-4F50-85C5-1F0A9537F8B5}" destId="{9098E327-693F-415D-A283-18F8511255C7}" srcOrd="5" destOrd="0" presId="urn:microsoft.com/office/officeart/2005/8/layout/radial1"/>
    <dgm:cxn modelId="{E76201A2-E68F-444D-8EA6-660A4BD2E26C}" type="presParOf" srcId="{9098E327-693F-415D-A283-18F8511255C7}" destId="{5112DF03-AA76-4E1F-B6FF-501F723AF3CA}" srcOrd="0" destOrd="0" presId="urn:microsoft.com/office/officeart/2005/8/layout/radial1"/>
    <dgm:cxn modelId="{34B9DE42-71B2-4DDA-AFE5-2DBD8C794A4A}" type="presParOf" srcId="{CC115982-6DC8-4F50-85C5-1F0A9537F8B5}" destId="{76BABA08-B40D-4253-A0C8-12600258B33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8E658E-CD44-4288-9788-4EB0385FC74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FC1A4-E097-48BD-B21F-324F13CF66E1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gm:t>
    </dgm:pt>
    <dgm:pt modelId="{5427C401-A418-4345-9F21-EAAB7D933A5F}" type="parTrans" cxnId="{DD6F7989-B313-47FD-AD1C-5F3C84845759}">
      <dgm:prSet/>
      <dgm:spPr/>
      <dgm:t>
        <a:bodyPr/>
        <a:lstStyle/>
        <a:p>
          <a:endParaRPr lang="en-US"/>
        </a:p>
      </dgm:t>
    </dgm:pt>
    <dgm:pt modelId="{0AF76F81-D0BD-4A2D-9FC1-BAD180FACBDA}" type="sibTrans" cxnId="{DD6F7989-B313-47FD-AD1C-5F3C84845759}">
      <dgm:prSet/>
      <dgm:spPr/>
      <dgm:t>
        <a:bodyPr/>
        <a:lstStyle/>
        <a:p>
          <a:endParaRPr lang="en-US"/>
        </a:p>
      </dgm:t>
    </dgm:pt>
    <dgm:pt modelId="{56A58831-4AC1-4BC8-B376-69DAF5BE7E40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gm:t>
    </dgm:pt>
    <dgm:pt modelId="{7C36A816-1CCE-4CCD-87A6-ADA006E2ABA5}" type="parTrans" cxnId="{F466B6C5-8772-4E74-A7DB-5AB6976153A2}">
      <dgm:prSet/>
      <dgm:spPr/>
      <dgm:t>
        <a:bodyPr/>
        <a:lstStyle/>
        <a:p>
          <a:endParaRPr lang="en-US" dirty="0"/>
        </a:p>
      </dgm:t>
    </dgm:pt>
    <dgm:pt modelId="{C5F57EEE-1C64-4A87-9E3C-E3B49768672B}" type="sibTrans" cxnId="{F466B6C5-8772-4E74-A7DB-5AB6976153A2}">
      <dgm:prSet/>
      <dgm:spPr/>
      <dgm:t>
        <a:bodyPr/>
        <a:lstStyle/>
        <a:p>
          <a:endParaRPr lang="en-US"/>
        </a:p>
      </dgm:t>
    </dgm:pt>
    <dgm:pt modelId="{3FB83141-08EF-42D2-82BA-8AF43A46F58E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gm:t>
    </dgm:pt>
    <dgm:pt modelId="{71EBBD14-F38F-48E9-94D6-F6BE0A5D75A1}" type="parTrans" cxnId="{E298F027-3C89-437D-B031-2D6E4FE80681}">
      <dgm:prSet/>
      <dgm:spPr/>
      <dgm:t>
        <a:bodyPr/>
        <a:lstStyle/>
        <a:p>
          <a:endParaRPr lang="en-US" dirty="0"/>
        </a:p>
      </dgm:t>
    </dgm:pt>
    <dgm:pt modelId="{F3E65789-A6DB-4607-ACC0-BF501A5BE0FF}" type="sibTrans" cxnId="{E298F027-3C89-437D-B031-2D6E4FE80681}">
      <dgm:prSet/>
      <dgm:spPr/>
      <dgm:t>
        <a:bodyPr/>
        <a:lstStyle/>
        <a:p>
          <a:endParaRPr lang="en-US"/>
        </a:p>
      </dgm:t>
    </dgm:pt>
    <dgm:pt modelId="{D7B73EDD-C470-4611-9448-2B9A04180E49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gm:t>
    </dgm:pt>
    <dgm:pt modelId="{14045BDF-D34A-45C9-B4B3-FECD0FB5AEC7}" type="parTrans" cxnId="{69D5216F-54BE-4868-B728-6143BBD5BBD8}">
      <dgm:prSet/>
      <dgm:spPr/>
      <dgm:t>
        <a:bodyPr/>
        <a:lstStyle/>
        <a:p>
          <a:endParaRPr lang="en-US" dirty="0"/>
        </a:p>
      </dgm:t>
    </dgm:pt>
    <dgm:pt modelId="{1C7F9A4C-852A-448C-B523-6BADF386E363}" type="sibTrans" cxnId="{69D5216F-54BE-4868-B728-6143BBD5BBD8}">
      <dgm:prSet/>
      <dgm:spPr/>
      <dgm:t>
        <a:bodyPr/>
        <a:lstStyle/>
        <a:p>
          <a:endParaRPr lang="en-US"/>
        </a:p>
      </dgm:t>
    </dgm:pt>
    <dgm:pt modelId="{CC115982-6DC8-4F50-85C5-1F0A9537F8B5}" type="pres">
      <dgm:prSet presAssocID="{148E658E-CD44-4288-9788-4EB0385FC7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26163D-D47E-4C14-8006-9DBEF3F439ED}" type="pres">
      <dgm:prSet presAssocID="{880FC1A4-E097-48BD-B21F-324F13CF66E1}" presName="centerShape" presStyleLbl="node0" presStyleIdx="0" presStyleCnt="1" custScaleX="115677" custScaleY="91549" custLinFactNeighborX="2302" custLinFactNeighborY="-10320"/>
      <dgm:spPr/>
    </dgm:pt>
    <dgm:pt modelId="{54178BBC-DB35-4C85-AB19-F8212A62EB64}" type="pres">
      <dgm:prSet presAssocID="{7C36A816-1CCE-4CCD-87A6-ADA006E2ABA5}" presName="Name9" presStyleLbl="parChTrans1D2" presStyleIdx="0" presStyleCnt="3"/>
      <dgm:spPr/>
    </dgm:pt>
    <dgm:pt modelId="{512DA08C-9916-4E8B-8A14-2CC67A09DF9F}" type="pres">
      <dgm:prSet presAssocID="{7C36A816-1CCE-4CCD-87A6-ADA006E2ABA5}" presName="connTx" presStyleLbl="parChTrans1D2" presStyleIdx="0" presStyleCnt="3"/>
      <dgm:spPr/>
    </dgm:pt>
    <dgm:pt modelId="{7534DCB5-A20A-4515-9574-73321B57E91F}" type="pres">
      <dgm:prSet presAssocID="{56A58831-4AC1-4BC8-B376-69DAF5BE7E40}" presName="node" presStyleLbl="node1" presStyleIdx="0" presStyleCnt="3" custScaleX="96565" custScaleY="38752" custRadScaleRad="101572" custRadScaleInc="1720">
        <dgm:presLayoutVars>
          <dgm:bulletEnabled val="1"/>
        </dgm:presLayoutVars>
      </dgm:prSet>
      <dgm:spPr/>
    </dgm:pt>
    <dgm:pt modelId="{9ACDB5B7-3C6D-4A49-9258-1F90C74957F7}" type="pres">
      <dgm:prSet presAssocID="{71EBBD14-F38F-48E9-94D6-F6BE0A5D75A1}" presName="Name9" presStyleLbl="parChTrans1D2" presStyleIdx="1" presStyleCnt="3"/>
      <dgm:spPr/>
    </dgm:pt>
    <dgm:pt modelId="{C0E4F612-1744-4204-9F34-767688A9A0DD}" type="pres">
      <dgm:prSet presAssocID="{71EBBD14-F38F-48E9-94D6-F6BE0A5D75A1}" presName="connTx" presStyleLbl="parChTrans1D2" presStyleIdx="1" presStyleCnt="3"/>
      <dgm:spPr/>
    </dgm:pt>
    <dgm:pt modelId="{C3606F1D-6BC4-4A5D-BE96-E1233889C6CD}" type="pres">
      <dgm:prSet presAssocID="{3FB83141-08EF-42D2-82BA-8AF43A46F58E}" presName="node" presStyleLbl="node1" presStyleIdx="1" presStyleCnt="3" custScaleX="131194" custScaleY="49465" custRadScaleRad="107218" custRadScaleInc="-5311">
        <dgm:presLayoutVars>
          <dgm:bulletEnabled val="1"/>
        </dgm:presLayoutVars>
      </dgm:prSet>
      <dgm:spPr/>
    </dgm:pt>
    <dgm:pt modelId="{9098E327-693F-415D-A283-18F8511255C7}" type="pres">
      <dgm:prSet presAssocID="{14045BDF-D34A-45C9-B4B3-FECD0FB5AEC7}" presName="Name9" presStyleLbl="parChTrans1D2" presStyleIdx="2" presStyleCnt="3"/>
      <dgm:spPr/>
    </dgm:pt>
    <dgm:pt modelId="{5112DF03-AA76-4E1F-B6FF-501F723AF3CA}" type="pres">
      <dgm:prSet presAssocID="{14045BDF-D34A-45C9-B4B3-FECD0FB5AEC7}" presName="connTx" presStyleLbl="parChTrans1D2" presStyleIdx="2" presStyleCnt="3"/>
      <dgm:spPr/>
    </dgm:pt>
    <dgm:pt modelId="{76BABA08-B40D-4253-A0C8-12600258B33A}" type="pres">
      <dgm:prSet presAssocID="{D7B73EDD-C470-4611-9448-2B9A04180E49}" presName="node" presStyleLbl="node1" presStyleIdx="2" presStyleCnt="3" custScaleX="149319" custScaleY="42746" custRadScaleRad="111852" custRadScaleInc="4913">
        <dgm:presLayoutVars>
          <dgm:bulletEnabled val="1"/>
        </dgm:presLayoutVars>
      </dgm:prSet>
      <dgm:spPr/>
    </dgm:pt>
  </dgm:ptLst>
  <dgm:cxnLst>
    <dgm:cxn modelId="{E298F027-3C89-437D-B031-2D6E4FE80681}" srcId="{880FC1A4-E097-48BD-B21F-324F13CF66E1}" destId="{3FB83141-08EF-42D2-82BA-8AF43A46F58E}" srcOrd="1" destOrd="0" parTransId="{71EBBD14-F38F-48E9-94D6-F6BE0A5D75A1}" sibTransId="{F3E65789-A6DB-4607-ACC0-BF501A5BE0FF}"/>
    <dgm:cxn modelId="{7585F33A-86A8-4A54-9417-E8D32491832E}" type="presOf" srcId="{14045BDF-D34A-45C9-B4B3-FECD0FB5AEC7}" destId="{5112DF03-AA76-4E1F-B6FF-501F723AF3CA}" srcOrd="1" destOrd="0" presId="urn:microsoft.com/office/officeart/2005/8/layout/radial1"/>
    <dgm:cxn modelId="{78F02960-2292-490F-B23F-6260D0432B75}" type="presOf" srcId="{880FC1A4-E097-48BD-B21F-324F13CF66E1}" destId="{4126163D-D47E-4C14-8006-9DBEF3F439ED}" srcOrd="0" destOrd="0" presId="urn:microsoft.com/office/officeart/2005/8/layout/radial1"/>
    <dgm:cxn modelId="{2A178D41-773D-4109-A03D-9C7C67D7892B}" type="presOf" srcId="{7C36A816-1CCE-4CCD-87A6-ADA006E2ABA5}" destId="{512DA08C-9916-4E8B-8A14-2CC67A09DF9F}" srcOrd="1" destOrd="0" presId="urn:microsoft.com/office/officeart/2005/8/layout/radial1"/>
    <dgm:cxn modelId="{45756E4B-D846-4B90-9152-92B0F99AF8A4}" type="presOf" srcId="{71EBBD14-F38F-48E9-94D6-F6BE0A5D75A1}" destId="{9ACDB5B7-3C6D-4A49-9258-1F90C74957F7}" srcOrd="0" destOrd="0" presId="urn:microsoft.com/office/officeart/2005/8/layout/radial1"/>
    <dgm:cxn modelId="{6ED7DA4B-8734-432A-AE74-36A7901D0144}" type="presOf" srcId="{56A58831-4AC1-4BC8-B376-69DAF5BE7E40}" destId="{7534DCB5-A20A-4515-9574-73321B57E91F}" srcOrd="0" destOrd="0" presId="urn:microsoft.com/office/officeart/2005/8/layout/radial1"/>
    <dgm:cxn modelId="{69D5216F-54BE-4868-B728-6143BBD5BBD8}" srcId="{880FC1A4-E097-48BD-B21F-324F13CF66E1}" destId="{D7B73EDD-C470-4611-9448-2B9A04180E49}" srcOrd="2" destOrd="0" parTransId="{14045BDF-D34A-45C9-B4B3-FECD0FB5AEC7}" sibTransId="{1C7F9A4C-852A-448C-B523-6BADF386E363}"/>
    <dgm:cxn modelId="{1CE91372-1BF3-4FA3-B5B1-8BC7237B345D}" type="presOf" srcId="{148E658E-CD44-4288-9788-4EB0385FC740}" destId="{CC115982-6DC8-4F50-85C5-1F0A9537F8B5}" srcOrd="0" destOrd="0" presId="urn:microsoft.com/office/officeart/2005/8/layout/radial1"/>
    <dgm:cxn modelId="{8E5EBF59-BEEB-4C24-892E-0B85B8972F01}" type="presOf" srcId="{71EBBD14-F38F-48E9-94D6-F6BE0A5D75A1}" destId="{C0E4F612-1744-4204-9F34-767688A9A0DD}" srcOrd="1" destOrd="0" presId="urn:microsoft.com/office/officeart/2005/8/layout/radial1"/>
    <dgm:cxn modelId="{DD6F7989-B313-47FD-AD1C-5F3C84845759}" srcId="{148E658E-CD44-4288-9788-4EB0385FC740}" destId="{880FC1A4-E097-48BD-B21F-324F13CF66E1}" srcOrd="0" destOrd="0" parTransId="{5427C401-A418-4345-9F21-EAAB7D933A5F}" sibTransId="{0AF76F81-D0BD-4A2D-9FC1-BAD180FACBDA}"/>
    <dgm:cxn modelId="{4AA540BB-92F2-4E24-9FAF-8C7732C2B8CA}" type="presOf" srcId="{7C36A816-1CCE-4CCD-87A6-ADA006E2ABA5}" destId="{54178BBC-DB35-4C85-AB19-F8212A62EB64}" srcOrd="0" destOrd="0" presId="urn:microsoft.com/office/officeart/2005/8/layout/radial1"/>
    <dgm:cxn modelId="{F466B6C5-8772-4E74-A7DB-5AB6976153A2}" srcId="{880FC1A4-E097-48BD-B21F-324F13CF66E1}" destId="{56A58831-4AC1-4BC8-B376-69DAF5BE7E40}" srcOrd="0" destOrd="0" parTransId="{7C36A816-1CCE-4CCD-87A6-ADA006E2ABA5}" sibTransId="{C5F57EEE-1C64-4A87-9E3C-E3B49768672B}"/>
    <dgm:cxn modelId="{1BCDD3C7-99ED-43CF-80D2-6A37B1C3F44E}" type="presOf" srcId="{3FB83141-08EF-42D2-82BA-8AF43A46F58E}" destId="{C3606F1D-6BC4-4A5D-BE96-E1233889C6CD}" srcOrd="0" destOrd="0" presId="urn:microsoft.com/office/officeart/2005/8/layout/radial1"/>
    <dgm:cxn modelId="{066B0BDE-FB0E-4225-883B-4349A6275A8D}" type="presOf" srcId="{D7B73EDD-C470-4611-9448-2B9A04180E49}" destId="{76BABA08-B40D-4253-A0C8-12600258B33A}" srcOrd="0" destOrd="0" presId="urn:microsoft.com/office/officeart/2005/8/layout/radial1"/>
    <dgm:cxn modelId="{6A11E6E1-B762-4E15-BFAC-F1921FE1D10F}" type="presOf" srcId="{14045BDF-D34A-45C9-B4B3-FECD0FB5AEC7}" destId="{9098E327-693F-415D-A283-18F8511255C7}" srcOrd="0" destOrd="0" presId="urn:microsoft.com/office/officeart/2005/8/layout/radial1"/>
    <dgm:cxn modelId="{1D4D76A5-F707-4BE3-A98A-B1E9A239C50A}" type="presParOf" srcId="{CC115982-6DC8-4F50-85C5-1F0A9537F8B5}" destId="{4126163D-D47E-4C14-8006-9DBEF3F439ED}" srcOrd="0" destOrd="0" presId="urn:microsoft.com/office/officeart/2005/8/layout/radial1"/>
    <dgm:cxn modelId="{0EF9CF9A-83DA-4797-AAB0-63F2D902B9F8}" type="presParOf" srcId="{CC115982-6DC8-4F50-85C5-1F0A9537F8B5}" destId="{54178BBC-DB35-4C85-AB19-F8212A62EB64}" srcOrd="1" destOrd="0" presId="urn:microsoft.com/office/officeart/2005/8/layout/radial1"/>
    <dgm:cxn modelId="{8A8D1EED-B9AC-4BA8-97BA-0BF5977D0490}" type="presParOf" srcId="{54178BBC-DB35-4C85-AB19-F8212A62EB64}" destId="{512DA08C-9916-4E8B-8A14-2CC67A09DF9F}" srcOrd="0" destOrd="0" presId="urn:microsoft.com/office/officeart/2005/8/layout/radial1"/>
    <dgm:cxn modelId="{7AD63ECB-AD9F-4523-9CE4-1DC4476B2D79}" type="presParOf" srcId="{CC115982-6DC8-4F50-85C5-1F0A9537F8B5}" destId="{7534DCB5-A20A-4515-9574-73321B57E91F}" srcOrd="2" destOrd="0" presId="urn:microsoft.com/office/officeart/2005/8/layout/radial1"/>
    <dgm:cxn modelId="{3F6DFB15-8CAC-42B8-ACFB-892D054DFD92}" type="presParOf" srcId="{CC115982-6DC8-4F50-85C5-1F0A9537F8B5}" destId="{9ACDB5B7-3C6D-4A49-9258-1F90C74957F7}" srcOrd="3" destOrd="0" presId="urn:microsoft.com/office/officeart/2005/8/layout/radial1"/>
    <dgm:cxn modelId="{C36F495A-EF24-4860-8E4A-A7675B459548}" type="presParOf" srcId="{9ACDB5B7-3C6D-4A49-9258-1F90C74957F7}" destId="{C0E4F612-1744-4204-9F34-767688A9A0DD}" srcOrd="0" destOrd="0" presId="urn:microsoft.com/office/officeart/2005/8/layout/radial1"/>
    <dgm:cxn modelId="{03DF42F9-C37A-4DC9-83D4-272025E90698}" type="presParOf" srcId="{CC115982-6DC8-4F50-85C5-1F0A9537F8B5}" destId="{C3606F1D-6BC4-4A5D-BE96-E1233889C6CD}" srcOrd="4" destOrd="0" presId="urn:microsoft.com/office/officeart/2005/8/layout/radial1"/>
    <dgm:cxn modelId="{A9049210-0C0C-447E-B629-AAE4C84553E3}" type="presParOf" srcId="{CC115982-6DC8-4F50-85C5-1F0A9537F8B5}" destId="{9098E327-693F-415D-A283-18F8511255C7}" srcOrd="5" destOrd="0" presId="urn:microsoft.com/office/officeart/2005/8/layout/radial1"/>
    <dgm:cxn modelId="{B243ADB5-B194-4486-863E-3FABA387AAAA}" type="presParOf" srcId="{9098E327-693F-415D-A283-18F8511255C7}" destId="{5112DF03-AA76-4E1F-B6FF-501F723AF3CA}" srcOrd="0" destOrd="0" presId="urn:microsoft.com/office/officeart/2005/8/layout/radial1"/>
    <dgm:cxn modelId="{3857E555-626F-4338-8AF1-EB4B7B623D72}" type="presParOf" srcId="{CC115982-6DC8-4F50-85C5-1F0A9537F8B5}" destId="{76BABA08-B40D-4253-A0C8-12600258B33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8E658E-CD44-4288-9788-4EB0385FC74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FC1A4-E097-48BD-B21F-324F13CF66E1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gm:t>
    </dgm:pt>
    <dgm:pt modelId="{5427C401-A418-4345-9F21-EAAB7D933A5F}" type="parTrans" cxnId="{DD6F7989-B313-47FD-AD1C-5F3C84845759}">
      <dgm:prSet/>
      <dgm:spPr/>
      <dgm:t>
        <a:bodyPr/>
        <a:lstStyle/>
        <a:p>
          <a:endParaRPr lang="en-US"/>
        </a:p>
      </dgm:t>
    </dgm:pt>
    <dgm:pt modelId="{0AF76F81-D0BD-4A2D-9FC1-BAD180FACBDA}" type="sibTrans" cxnId="{DD6F7989-B313-47FD-AD1C-5F3C84845759}">
      <dgm:prSet/>
      <dgm:spPr/>
      <dgm:t>
        <a:bodyPr/>
        <a:lstStyle/>
        <a:p>
          <a:endParaRPr lang="en-US"/>
        </a:p>
      </dgm:t>
    </dgm:pt>
    <dgm:pt modelId="{56A58831-4AC1-4BC8-B376-69DAF5BE7E40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gm:t>
    </dgm:pt>
    <dgm:pt modelId="{7C36A816-1CCE-4CCD-87A6-ADA006E2ABA5}" type="parTrans" cxnId="{F466B6C5-8772-4E74-A7DB-5AB6976153A2}">
      <dgm:prSet/>
      <dgm:spPr/>
      <dgm:t>
        <a:bodyPr/>
        <a:lstStyle/>
        <a:p>
          <a:endParaRPr lang="en-US" dirty="0"/>
        </a:p>
      </dgm:t>
    </dgm:pt>
    <dgm:pt modelId="{C5F57EEE-1C64-4A87-9E3C-E3B49768672B}" type="sibTrans" cxnId="{F466B6C5-8772-4E74-A7DB-5AB6976153A2}">
      <dgm:prSet/>
      <dgm:spPr/>
      <dgm:t>
        <a:bodyPr/>
        <a:lstStyle/>
        <a:p>
          <a:endParaRPr lang="en-US"/>
        </a:p>
      </dgm:t>
    </dgm:pt>
    <dgm:pt modelId="{3FB83141-08EF-42D2-82BA-8AF43A46F58E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gm:t>
    </dgm:pt>
    <dgm:pt modelId="{71EBBD14-F38F-48E9-94D6-F6BE0A5D75A1}" type="parTrans" cxnId="{E298F027-3C89-437D-B031-2D6E4FE80681}">
      <dgm:prSet/>
      <dgm:spPr/>
      <dgm:t>
        <a:bodyPr/>
        <a:lstStyle/>
        <a:p>
          <a:endParaRPr lang="en-US" dirty="0"/>
        </a:p>
      </dgm:t>
    </dgm:pt>
    <dgm:pt modelId="{F3E65789-A6DB-4607-ACC0-BF501A5BE0FF}" type="sibTrans" cxnId="{E298F027-3C89-437D-B031-2D6E4FE80681}">
      <dgm:prSet/>
      <dgm:spPr/>
      <dgm:t>
        <a:bodyPr/>
        <a:lstStyle/>
        <a:p>
          <a:endParaRPr lang="en-US"/>
        </a:p>
      </dgm:t>
    </dgm:pt>
    <dgm:pt modelId="{D7B73EDD-C470-4611-9448-2B9A04180E49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gm:t>
    </dgm:pt>
    <dgm:pt modelId="{14045BDF-D34A-45C9-B4B3-FECD0FB5AEC7}" type="parTrans" cxnId="{69D5216F-54BE-4868-B728-6143BBD5BBD8}">
      <dgm:prSet/>
      <dgm:spPr/>
      <dgm:t>
        <a:bodyPr/>
        <a:lstStyle/>
        <a:p>
          <a:endParaRPr lang="en-US" dirty="0"/>
        </a:p>
      </dgm:t>
    </dgm:pt>
    <dgm:pt modelId="{1C7F9A4C-852A-448C-B523-6BADF386E363}" type="sibTrans" cxnId="{69D5216F-54BE-4868-B728-6143BBD5BBD8}">
      <dgm:prSet/>
      <dgm:spPr/>
      <dgm:t>
        <a:bodyPr/>
        <a:lstStyle/>
        <a:p>
          <a:endParaRPr lang="en-US"/>
        </a:p>
      </dgm:t>
    </dgm:pt>
    <dgm:pt modelId="{CC115982-6DC8-4F50-85C5-1F0A9537F8B5}" type="pres">
      <dgm:prSet presAssocID="{148E658E-CD44-4288-9788-4EB0385FC7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26163D-D47E-4C14-8006-9DBEF3F439ED}" type="pres">
      <dgm:prSet presAssocID="{880FC1A4-E097-48BD-B21F-324F13CF66E1}" presName="centerShape" presStyleLbl="node0" presStyleIdx="0" presStyleCnt="1" custScaleX="115677" custScaleY="91549" custLinFactNeighborX="2302" custLinFactNeighborY="-10320"/>
      <dgm:spPr/>
    </dgm:pt>
    <dgm:pt modelId="{54178BBC-DB35-4C85-AB19-F8212A62EB64}" type="pres">
      <dgm:prSet presAssocID="{7C36A816-1CCE-4CCD-87A6-ADA006E2ABA5}" presName="Name9" presStyleLbl="parChTrans1D2" presStyleIdx="0" presStyleCnt="3"/>
      <dgm:spPr/>
    </dgm:pt>
    <dgm:pt modelId="{512DA08C-9916-4E8B-8A14-2CC67A09DF9F}" type="pres">
      <dgm:prSet presAssocID="{7C36A816-1CCE-4CCD-87A6-ADA006E2ABA5}" presName="connTx" presStyleLbl="parChTrans1D2" presStyleIdx="0" presStyleCnt="3"/>
      <dgm:spPr/>
    </dgm:pt>
    <dgm:pt modelId="{7534DCB5-A20A-4515-9574-73321B57E91F}" type="pres">
      <dgm:prSet presAssocID="{56A58831-4AC1-4BC8-B376-69DAF5BE7E40}" presName="node" presStyleLbl="node1" presStyleIdx="0" presStyleCnt="3" custScaleX="96565" custScaleY="38752" custRadScaleRad="101572" custRadScaleInc="1720">
        <dgm:presLayoutVars>
          <dgm:bulletEnabled val="1"/>
        </dgm:presLayoutVars>
      </dgm:prSet>
      <dgm:spPr/>
    </dgm:pt>
    <dgm:pt modelId="{9ACDB5B7-3C6D-4A49-9258-1F90C74957F7}" type="pres">
      <dgm:prSet presAssocID="{71EBBD14-F38F-48E9-94D6-F6BE0A5D75A1}" presName="Name9" presStyleLbl="parChTrans1D2" presStyleIdx="1" presStyleCnt="3"/>
      <dgm:spPr/>
    </dgm:pt>
    <dgm:pt modelId="{C0E4F612-1744-4204-9F34-767688A9A0DD}" type="pres">
      <dgm:prSet presAssocID="{71EBBD14-F38F-48E9-94D6-F6BE0A5D75A1}" presName="connTx" presStyleLbl="parChTrans1D2" presStyleIdx="1" presStyleCnt="3"/>
      <dgm:spPr/>
    </dgm:pt>
    <dgm:pt modelId="{C3606F1D-6BC4-4A5D-BE96-E1233889C6CD}" type="pres">
      <dgm:prSet presAssocID="{3FB83141-08EF-42D2-82BA-8AF43A46F58E}" presName="node" presStyleLbl="node1" presStyleIdx="1" presStyleCnt="3" custScaleX="131194" custScaleY="49465" custRadScaleRad="107218" custRadScaleInc="-5311">
        <dgm:presLayoutVars>
          <dgm:bulletEnabled val="1"/>
        </dgm:presLayoutVars>
      </dgm:prSet>
      <dgm:spPr/>
    </dgm:pt>
    <dgm:pt modelId="{9098E327-693F-415D-A283-18F8511255C7}" type="pres">
      <dgm:prSet presAssocID="{14045BDF-D34A-45C9-B4B3-FECD0FB5AEC7}" presName="Name9" presStyleLbl="parChTrans1D2" presStyleIdx="2" presStyleCnt="3"/>
      <dgm:spPr/>
    </dgm:pt>
    <dgm:pt modelId="{5112DF03-AA76-4E1F-B6FF-501F723AF3CA}" type="pres">
      <dgm:prSet presAssocID="{14045BDF-D34A-45C9-B4B3-FECD0FB5AEC7}" presName="connTx" presStyleLbl="parChTrans1D2" presStyleIdx="2" presStyleCnt="3"/>
      <dgm:spPr/>
    </dgm:pt>
    <dgm:pt modelId="{76BABA08-B40D-4253-A0C8-12600258B33A}" type="pres">
      <dgm:prSet presAssocID="{D7B73EDD-C470-4611-9448-2B9A04180E49}" presName="node" presStyleLbl="node1" presStyleIdx="2" presStyleCnt="3" custScaleX="149319" custScaleY="42746" custRadScaleRad="111852" custRadScaleInc="4913">
        <dgm:presLayoutVars>
          <dgm:bulletEnabled val="1"/>
        </dgm:presLayoutVars>
      </dgm:prSet>
      <dgm:spPr/>
    </dgm:pt>
  </dgm:ptLst>
  <dgm:cxnLst>
    <dgm:cxn modelId="{A0AAFE0C-E02E-4E80-82AF-4931F839E7E8}" type="presOf" srcId="{14045BDF-D34A-45C9-B4B3-FECD0FB5AEC7}" destId="{5112DF03-AA76-4E1F-B6FF-501F723AF3CA}" srcOrd="1" destOrd="0" presId="urn:microsoft.com/office/officeart/2005/8/layout/radial1"/>
    <dgm:cxn modelId="{7A33551E-489D-45FB-8043-08E27E71A0F7}" type="presOf" srcId="{880FC1A4-E097-48BD-B21F-324F13CF66E1}" destId="{4126163D-D47E-4C14-8006-9DBEF3F439ED}" srcOrd="0" destOrd="0" presId="urn:microsoft.com/office/officeart/2005/8/layout/radial1"/>
    <dgm:cxn modelId="{8312C724-0E0C-43B3-828D-E0583B7BC460}" type="presOf" srcId="{14045BDF-D34A-45C9-B4B3-FECD0FB5AEC7}" destId="{9098E327-693F-415D-A283-18F8511255C7}" srcOrd="0" destOrd="0" presId="urn:microsoft.com/office/officeart/2005/8/layout/radial1"/>
    <dgm:cxn modelId="{FF871627-95C8-4972-A99E-75DFFB497541}" type="presOf" srcId="{148E658E-CD44-4288-9788-4EB0385FC740}" destId="{CC115982-6DC8-4F50-85C5-1F0A9537F8B5}" srcOrd="0" destOrd="0" presId="urn:microsoft.com/office/officeart/2005/8/layout/radial1"/>
    <dgm:cxn modelId="{E298F027-3C89-437D-B031-2D6E4FE80681}" srcId="{880FC1A4-E097-48BD-B21F-324F13CF66E1}" destId="{3FB83141-08EF-42D2-82BA-8AF43A46F58E}" srcOrd="1" destOrd="0" parTransId="{71EBBD14-F38F-48E9-94D6-F6BE0A5D75A1}" sibTransId="{F3E65789-A6DB-4607-ACC0-BF501A5BE0FF}"/>
    <dgm:cxn modelId="{7C995C5D-6886-4FBC-8EAF-077ED133FC52}" type="presOf" srcId="{71EBBD14-F38F-48E9-94D6-F6BE0A5D75A1}" destId="{9ACDB5B7-3C6D-4A49-9258-1F90C74957F7}" srcOrd="0" destOrd="0" presId="urn:microsoft.com/office/officeart/2005/8/layout/radial1"/>
    <dgm:cxn modelId="{31B90244-AF28-41C0-9685-DA730FB5B443}" type="presOf" srcId="{7C36A816-1CCE-4CCD-87A6-ADA006E2ABA5}" destId="{512DA08C-9916-4E8B-8A14-2CC67A09DF9F}" srcOrd="1" destOrd="0" presId="urn:microsoft.com/office/officeart/2005/8/layout/radial1"/>
    <dgm:cxn modelId="{3BE56D4C-D927-42E4-A64E-D59666C77255}" type="presOf" srcId="{D7B73EDD-C470-4611-9448-2B9A04180E49}" destId="{76BABA08-B40D-4253-A0C8-12600258B33A}" srcOrd="0" destOrd="0" presId="urn:microsoft.com/office/officeart/2005/8/layout/radial1"/>
    <dgm:cxn modelId="{69D5216F-54BE-4868-B728-6143BBD5BBD8}" srcId="{880FC1A4-E097-48BD-B21F-324F13CF66E1}" destId="{D7B73EDD-C470-4611-9448-2B9A04180E49}" srcOrd="2" destOrd="0" parTransId="{14045BDF-D34A-45C9-B4B3-FECD0FB5AEC7}" sibTransId="{1C7F9A4C-852A-448C-B523-6BADF386E363}"/>
    <dgm:cxn modelId="{32867B4F-FCED-4996-8C8A-7B1EB1388E44}" type="presOf" srcId="{7C36A816-1CCE-4CCD-87A6-ADA006E2ABA5}" destId="{54178BBC-DB35-4C85-AB19-F8212A62EB64}" srcOrd="0" destOrd="0" presId="urn:microsoft.com/office/officeart/2005/8/layout/radial1"/>
    <dgm:cxn modelId="{2BA86F74-A666-4657-B6BA-E135258F50EC}" type="presOf" srcId="{56A58831-4AC1-4BC8-B376-69DAF5BE7E40}" destId="{7534DCB5-A20A-4515-9574-73321B57E91F}" srcOrd="0" destOrd="0" presId="urn:microsoft.com/office/officeart/2005/8/layout/radial1"/>
    <dgm:cxn modelId="{DD6F7989-B313-47FD-AD1C-5F3C84845759}" srcId="{148E658E-CD44-4288-9788-4EB0385FC740}" destId="{880FC1A4-E097-48BD-B21F-324F13CF66E1}" srcOrd="0" destOrd="0" parTransId="{5427C401-A418-4345-9F21-EAAB7D933A5F}" sibTransId="{0AF76F81-D0BD-4A2D-9FC1-BAD180FACBDA}"/>
    <dgm:cxn modelId="{AC367EA5-43DE-440E-8CA8-056D1E08F6C0}" type="presOf" srcId="{71EBBD14-F38F-48E9-94D6-F6BE0A5D75A1}" destId="{C0E4F612-1744-4204-9F34-767688A9A0DD}" srcOrd="1" destOrd="0" presId="urn:microsoft.com/office/officeart/2005/8/layout/radial1"/>
    <dgm:cxn modelId="{F466B6C5-8772-4E74-A7DB-5AB6976153A2}" srcId="{880FC1A4-E097-48BD-B21F-324F13CF66E1}" destId="{56A58831-4AC1-4BC8-B376-69DAF5BE7E40}" srcOrd="0" destOrd="0" parTransId="{7C36A816-1CCE-4CCD-87A6-ADA006E2ABA5}" sibTransId="{C5F57EEE-1C64-4A87-9E3C-E3B49768672B}"/>
    <dgm:cxn modelId="{E8E513F2-7CED-4D46-88A4-723F3D0C3D9F}" type="presOf" srcId="{3FB83141-08EF-42D2-82BA-8AF43A46F58E}" destId="{C3606F1D-6BC4-4A5D-BE96-E1233889C6CD}" srcOrd="0" destOrd="0" presId="urn:microsoft.com/office/officeart/2005/8/layout/radial1"/>
    <dgm:cxn modelId="{30EE1C11-DE06-40CD-BC54-3334F6CA27CF}" type="presParOf" srcId="{CC115982-6DC8-4F50-85C5-1F0A9537F8B5}" destId="{4126163D-D47E-4C14-8006-9DBEF3F439ED}" srcOrd="0" destOrd="0" presId="urn:microsoft.com/office/officeart/2005/8/layout/radial1"/>
    <dgm:cxn modelId="{CA52DC20-430A-468D-BF44-DB48E6C8F631}" type="presParOf" srcId="{CC115982-6DC8-4F50-85C5-1F0A9537F8B5}" destId="{54178BBC-DB35-4C85-AB19-F8212A62EB64}" srcOrd="1" destOrd="0" presId="urn:microsoft.com/office/officeart/2005/8/layout/radial1"/>
    <dgm:cxn modelId="{C2934585-CDD4-4A10-9C50-0657193D13BB}" type="presParOf" srcId="{54178BBC-DB35-4C85-AB19-F8212A62EB64}" destId="{512DA08C-9916-4E8B-8A14-2CC67A09DF9F}" srcOrd="0" destOrd="0" presId="urn:microsoft.com/office/officeart/2005/8/layout/radial1"/>
    <dgm:cxn modelId="{6B2EB5CA-1955-4E2D-90F4-EC5AABA34018}" type="presParOf" srcId="{CC115982-6DC8-4F50-85C5-1F0A9537F8B5}" destId="{7534DCB5-A20A-4515-9574-73321B57E91F}" srcOrd="2" destOrd="0" presId="urn:microsoft.com/office/officeart/2005/8/layout/radial1"/>
    <dgm:cxn modelId="{15964C3F-E8CC-4DD1-AAF9-421DB3495ED6}" type="presParOf" srcId="{CC115982-6DC8-4F50-85C5-1F0A9537F8B5}" destId="{9ACDB5B7-3C6D-4A49-9258-1F90C74957F7}" srcOrd="3" destOrd="0" presId="urn:microsoft.com/office/officeart/2005/8/layout/radial1"/>
    <dgm:cxn modelId="{00990101-F454-491B-AA36-D04EA0CC1353}" type="presParOf" srcId="{9ACDB5B7-3C6D-4A49-9258-1F90C74957F7}" destId="{C0E4F612-1744-4204-9F34-767688A9A0DD}" srcOrd="0" destOrd="0" presId="urn:microsoft.com/office/officeart/2005/8/layout/radial1"/>
    <dgm:cxn modelId="{30C0509B-E24E-44D9-A84B-6267334817FC}" type="presParOf" srcId="{CC115982-6DC8-4F50-85C5-1F0A9537F8B5}" destId="{C3606F1D-6BC4-4A5D-BE96-E1233889C6CD}" srcOrd="4" destOrd="0" presId="urn:microsoft.com/office/officeart/2005/8/layout/radial1"/>
    <dgm:cxn modelId="{BD4DC372-636C-4592-B61B-AF6A61F77CC0}" type="presParOf" srcId="{CC115982-6DC8-4F50-85C5-1F0A9537F8B5}" destId="{9098E327-693F-415D-A283-18F8511255C7}" srcOrd="5" destOrd="0" presId="urn:microsoft.com/office/officeart/2005/8/layout/radial1"/>
    <dgm:cxn modelId="{034FFAE6-4075-4567-8D2B-BD9B8638B83B}" type="presParOf" srcId="{9098E327-693F-415D-A283-18F8511255C7}" destId="{5112DF03-AA76-4E1F-B6FF-501F723AF3CA}" srcOrd="0" destOrd="0" presId="urn:microsoft.com/office/officeart/2005/8/layout/radial1"/>
    <dgm:cxn modelId="{8C67D7F7-C896-4032-9E0B-8CCAB43E24AB}" type="presParOf" srcId="{CC115982-6DC8-4F50-85C5-1F0A9537F8B5}" destId="{76BABA08-B40D-4253-A0C8-12600258B33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8E658E-CD44-4288-9788-4EB0385FC74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FC1A4-E097-48BD-B21F-324F13CF66E1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4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gm:t>
    </dgm:pt>
    <dgm:pt modelId="{5427C401-A418-4345-9F21-EAAB7D933A5F}" type="parTrans" cxnId="{DD6F7989-B313-47FD-AD1C-5F3C84845759}">
      <dgm:prSet/>
      <dgm:spPr/>
      <dgm:t>
        <a:bodyPr/>
        <a:lstStyle/>
        <a:p>
          <a:endParaRPr lang="en-US"/>
        </a:p>
      </dgm:t>
    </dgm:pt>
    <dgm:pt modelId="{0AF76F81-D0BD-4A2D-9FC1-BAD180FACBDA}" type="sibTrans" cxnId="{DD6F7989-B313-47FD-AD1C-5F3C84845759}">
      <dgm:prSet/>
      <dgm:spPr/>
      <dgm:t>
        <a:bodyPr/>
        <a:lstStyle/>
        <a:p>
          <a:endParaRPr lang="en-US"/>
        </a:p>
      </dgm:t>
    </dgm:pt>
    <dgm:pt modelId="{56A58831-4AC1-4BC8-B376-69DAF5BE7E40}">
      <dgm:prSet phldrT="[Text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gm:t>
    </dgm:pt>
    <dgm:pt modelId="{7C36A816-1CCE-4CCD-87A6-ADA006E2ABA5}" type="parTrans" cxnId="{F466B6C5-8772-4E74-A7DB-5AB6976153A2}">
      <dgm:prSet/>
      <dgm:spPr/>
      <dgm:t>
        <a:bodyPr/>
        <a:lstStyle/>
        <a:p>
          <a:endParaRPr lang="en-US" dirty="0"/>
        </a:p>
      </dgm:t>
    </dgm:pt>
    <dgm:pt modelId="{C5F57EEE-1C64-4A87-9E3C-E3B49768672B}" type="sibTrans" cxnId="{F466B6C5-8772-4E74-A7DB-5AB6976153A2}">
      <dgm:prSet/>
      <dgm:spPr/>
      <dgm:t>
        <a:bodyPr/>
        <a:lstStyle/>
        <a:p>
          <a:endParaRPr lang="en-US"/>
        </a:p>
      </dgm:t>
    </dgm:pt>
    <dgm:pt modelId="{3FB83141-08EF-42D2-82BA-8AF43A46F58E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gm:t>
    </dgm:pt>
    <dgm:pt modelId="{71EBBD14-F38F-48E9-94D6-F6BE0A5D75A1}" type="parTrans" cxnId="{E298F027-3C89-437D-B031-2D6E4FE80681}">
      <dgm:prSet/>
      <dgm:spPr/>
      <dgm:t>
        <a:bodyPr/>
        <a:lstStyle/>
        <a:p>
          <a:endParaRPr lang="en-US" dirty="0"/>
        </a:p>
      </dgm:t>
    </dgm:pt>
    <dgm:pt modelId="{F3E65789-A6DB-4607-ACC0-BF501A5BE0FF}" type="sibTrans" cxnId="{E298F027-3C89-437D-B031-2D6E4FE80681}">
      <dgm:prSet/>
      <dgm:spPr/>
      <dgm:t>
        <a:bodyPr/>
        <a:lstStyle/>
        <a:p>
          <a:endParaRPr lang="en-US"/>
        </a:p>
      </dgm:t>
    </dgm:pt>
    <dgm:pt modelId="{D7B73EDD-C470-4611-9448-2B9A04180E49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gm:t>
    </dgm:pt>
    <dgm:pt modelId="{14045BDF-D34A-45C9-B4B3-FECD0FB5AEC7}" type="parTrans" cxnId="{69D5216F-54BE-4868-B728-6143BBD5BBD8}">
      <dgm:prSet/>
      <dgm:spPr/>
      <dgm:t>
        <a:bodyPr/>
        <a:lstStyle/>
        <a:p>
          <a:endParaRPr lang="en-US" dirty="0"/>
        </a:p>
      </dgm:t>
    </dgm:pt>
    <dgm:pt modelId="{1C7F9A4C-852A-448C-B523-6BADF386E363}" type="sibTrans" cxnId="{69D5216F-54BE-4868-B728-6143BBD5BBD8}">
      <dgm:prSet/>
      <dgm:spPr/>
      <dgm:t>
        <a:bodyPr/>
        <a:lstStyle/>
        <a:p>
          <a:endParaRPr lang="en-US"/>
        </a:p>
      </dgm:t>
    </dgm:pt>
    <dgm:pt modelId="{CC115982-6DC8-4F50-85C5-1F0A9537F8B5}" type="pres">
      <dgm:prSet presAssocID="{148E658E-CD44-4288-9788-4EB0385FC7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26163D-D47E-4C14-8006-9DBEF3F439ED}" type="pres">
      <dgm:prSet presAssocID="{880FC1A4-E097-48BD-B21F-324F13CF66E1}" presName="centerShape" presStyleLbl="node0" presStyleIdx="0" presStyleCnt="1" custScaleX="252169" custScaleY="195311" custLinFactNeighborX="402" custLinFactNeighborY="-10320"/>
      <dgm:spPr/>
    </dgm:pt>
    <dgm:pt modelId="{54178BBC-DB35-4C85-AB19-F8212A62EB64}" type="pres">
      <dgm:prSet presAssocID="{7C36A816-1CCE-4CCD-87A6-ADA006E2ABA5}" presName="Name9" presStyleLbl="parChTrans1D2" presStyleIdx="0" presStyleCnt="3"/>
      <dgm:spPr/>
    </dgm:pt>
    <dgm:pt modelId="{512DA08C-9916-4E8B-8A14-2CC67A09DF9F}" type="pres">
      <dgm:prSet presAssocID="{7C36A816-1CCE-4CCD-87A6-ADA006E2ABA5}" presName="connTx" presStyleLbl="parChTrans1D2" presStyleIdx="0" presStyleCnt="3"/>
      <dgm:spPr/>
    </dgm:pt>
    <dgm:pt modelId="{7534DCB5-A20A-4515-9574-73321B57E91F}" type="pres">
      <dgm:prSet presAssocID="{56A58831-4AC1-4BC8-B376-69DAF5BE7E40}" presName="node" presStyleLbl="node1" presStyleIdx="0" presStyleCnt="3" custScaleX="163087" custRadScaleRad="101572" custRadScaleInc="1720">
        <dgm:presLayoutVars>
          <dgm:bulletEnabled val="1"/>
        </dgm:presLayoutVars>
      </dgm:prSet>
      <dgm:spPr/>
    </dgm:pt>
    <dgm:pt modelId="{9ACDB5B7-3C6D-4A49-9258-1F90C74957F7}" type="pres">
      <dgm:prSet presAssocID="{71EBBD14-F38F-48E9-94D6-F6BE0A5D75A1}" presName="Name9" presStyleLbl="parChTrans1D2" presStyleIdx="1" presStyleCnt="3"/>
      <dgm:spPr/>
    </dgm:pt>
    <dgm:pt modelId="{C0E4F612-1744-4204-9F34-767688A9A0DD}" type="pres">
      <dgm:prSet presAssocID="{71EBBD14-F38F-48E9-94D6-F6BE0A5D75A1}" presName="connTx" presStyleLbl="parChTrans1D2" presStyleIdx="1" presStyleCnt="3"/>
      <dgm:spPr/>
    </dgm:pt>
    <dgm:pt modelId="{C3606F1D-6BC4-4A5D-BE96-E1233889C6CD}" type="pres">
      <dgm:prSet presAssocID="{3FB83141-08EF-42D2-82BA-8AF43A46F58E}" presName="node" presStyleLbl="node1" presStyleIdx="1" presStyleCnt="3" custScaleX="226075" custRadScaleRad="107218" custRadScaleInc="-5311">
        <dgm:presLayoutVars>
          <dgm:bulletEnabled val="1"/>
        </dgm:presLayoutVars>
      </dgm:prSet>
      <dgm:spPr/>
    </dgm:pt>
    <dgm:pt modelId="{9098E327-693F-415D-A283-18F8511255C7}" type="pres">
      <dgm:prSet presAssocID="{14045BDF-D34A-45C9-B4B3-FECD0FB5AEC7}" presName="Name9" presStyleLbl="parChTrans1D2" presStyleIdx="2" presStyleCnt="3"/>
      <dgm:spPr/>
    </dgm:pt>
    <dgm:pt modelId="{5112DF03-AA76-4E1F-B6FF-501F723AF3CA}" type="pres">
      <dgm:prSet presAssocID="{14045BDF-D34A-45C9-B4B3-FECD0FB5AEC7}" presName="connTx" presStyleLbl="parChTrans1D2" presStyleIdx="2" presStyleCnt="3"/>
      <dgm:spPr/>
    </dgm:pt>
    <dgm:pt modelId="{76BABA08-B40D-4253-A0C8-12600258B33A}" type="pres">
      <dgm:prSet presAssocID="{D7B73EDD-C470-4611-9448-2B9A04180E49}" presName="node" presStyleLbl="node1" presStyleIdx="2" presStyleCnt="3" custScaleX="211310" custRadScaleRad="111852" custRadScaleInc="4913">
        <dgm:presLayoutVars>
          <dgm:bulletEnabled val="1"/>
        </dgm:presLayoutVars>
      </dgm:prSet>
      <dgm:spPr/>
    </dgm:pt>
  </dgm:ptLst>
  <dgm:cxnLst>
    <dgm:cxn modelId="{E298F027-3C89-437D-B031-2D6E4FE80681}" srcId="{880FC1A4-E097-48BD-B21F-324F13CF66E1}" destId="{3FB83141-08EF-42D2-82BA-8AF43A46F58E}" srcOrd="1" destOrd="0" parTransId="{71EBBD14-F38F-48E9-94D6-F6BE0A5D75A1}" sibTransId="{F3E65789-A6DB-4607-ACC0-BF501A5BE0FF}"/>
    <dgm:cxn modelId="{0BC03328-89BC-47F2-9C8B-BC994B806583}" type="presOf" srcId="{14045BDF-D34A-45C9-B4B3-FECD0FB5AEC7}" destId="{5112DF03-AA76-4E1F-B6FF-501F723AF3CA}" srcOrd="1" destOrd="0" presId="urn:microsoft.com/office/officeart/2005/8/layout/radial1"/>
    <dgm:cxn modelId="{CCDC3F63-7B1F-4A3B-86B8-FEAF8BE1EEFB}" type="presOf" srcId="{7C36A816-1CCE-4CCD-87A6-ADA006E2ABA5}" destId="{54178BBC-DB35-4C85-AB19-F8212A62EB64}" srcOrd="0" destOrd="0" presId="urn:microsoft.com/office/officeart/2005/8/layout/radial1"/>
    <dgm:cxn modelId="{FC228A65-1403-4A99-AAB6-A2130AEF7153}" type="presOf" srcId="{71EBBD14-F38F-48E9-94D6-F6BE0A5D75A1}" destId="{C0E4F612-1744-4204-9F34-767688A9A0DD}" srcOrd="1" destOrd="0" presId="urn:microsoft.com/office/officeart/2005/8/layout/radial1"/>
    <dgm:cxn modelId="{9B68136A-F49B-42D7-A00E-09D117F4F565}" type="presOf" srcId="{14045BDF-D34A-45C9-B4B3-FECD0FB5AEC7}" destId="{9098E327-693F-415D-A283-18F8511255C7}" srcOrd="0" destOrd="0" presId="urn:microsoft.com/office/officeart/2005/8/layout/radial1"/>
    <dgm:cxn modelId="{69D5216F-54BE-4868-B728-6143BBD5BBD8}" srcId="{880FC1A4-E097-48BD-B21F-324F13CF66E1}" destId="{D7B73EDD-C470-4611-9448-2B9A04180E49}" srcOrd="2" destOrd="0" parTransId="{14045BDF-D34A-45C9-B4B3-FECD0FB5AEC7}" sibTransId="{1C7F9A4C-852A-448C-B523-6BADF386E363}"/>
    <dgm:cxn modelId="{0F895671-3688-4AA5-A60B-2CF202FB36E6}" type="presOf" srcId="{56A58831-4AC1-4BC8-B376-69DAF5BE7E40}" destId="{7534DCB5-A20A-4515-9574-73321B57E91F}" srcOrd="0" destOrd="0" presId="urn:microsoft.com/office/officeart/2005/8/layout/radial1"/>
    <dgm:cxn modelId="{5DACAD51-96FF-470C-AA2D-0FE4C6C9A5FF}" type="presOf" srcId="{3FB83141-08EF-42D2-82BA-8AF43A46F58E}" destId="{C3606F1D-6BC4-4A5D-BE96-E1233889C6CD}" srcOrd="0" destOrd="0" presId="urn:microsoft.com/office/officeart/2005/8/layout/radial1"/>
    <dgm:cxn modelId="{317B1988-F4EF-4C53-8280-65DA128672D2}" type="presOf" srcId="{148E658E-CD44-4288-9788-4EB0385FC740}" destId="{CC115982-6DC8-4F50-85C5-1F0A9537F8B5}" srcOrd="0" destOrd="0" presId="urn:microsoft.com/office/officeart/2005/8/layout/radial1"/>
    <dgm:cxn modelId="{DD6F7989-B313-47FD-AD1C-5F3C84845759}" srcId="{148E658E-CD44-4288-9788-4EB0385FC740}" destId="{880FC1A4-E097-48BD-B21F-324F13CF66E1}" srcOrd="0" destOrd="0" parTransId="{5427C401-A418-4345-9F21-EAAB7D933A5F}" sibTransId="{0AF76F81-D0BD-4A2D-9FC1-BAD180FACBDA}"/>
    <dgm:cxn modelId="{2903B7B6-14DE-4191-8C09-85C5B79E20DD}" type="presOf" srcId="{880FC1A4-E097-48BD-B21F-324F13CF66E1}" destId="{4126163D-D47E-4C14-8006-9DBEF3F439ED}" srcOrd="0" destOrd="0" presId="urn:microsoft.com/office/officeart/2005/8/layout/radial1"/>
    <dgm:cxn modelId="{B568CCBB-F7FD-4608-B0F6-595B31F33014}" type="presOf" srcId="{D7B73EDD-C470-4611-9448-2B9A04180E49}" destId="{76BABA08-B40D-4253-A0C8-12600258B33A}" srcOrd="0" destOrd="0" presId="urn:microsoft.com/office/officeart/2005/8/layout/radial1"/>
    <dgm:cxn modelId="{F466B6C5-8772-4E74-A7DB-5AB6976153A2}" srcId="{880FC1A4-E097-48BD-B21F-324F13CF66E1}" destId="{56A58831-4AC1-4BC8-B376-69DAF5BE7E40}" srcOrd="0" destOrd="0" parTransId="{7C36A816-1CCE-4CCD-87A6-ADA006E2ABA5}" sibTransId="{C5F57EEE-1C64-4A87-9E3C-E3B49768672B}"/>
    <dgm:cxn modelId="{9D21E0E3-CF9D-46CE-9F51-4BA3CA989190}" type="presOf" srcId="{7C36A816-1CCE-4CCD-87A6-ADA006E2ABA5}" destId="{512DA08C-9916-4E8B-8A14-2CC67A09DF9F}" srcOrd="1" destOrd="0" presId="urn:microsoft.com/office/officeart/2005/8/layout/radial1"/>
    <dgm:cxn modelId="{4C0215F5-56D0-4C25-A8B6-425A1E76D536}" type="presOf" srcId="{71EBBD14-F38F-48E9-94D6-F6BE0A5D75A1}" destId="{9ACDB5B7-3C6D-4A49-9258-1F90C74957F7}" srcOrd="0" destOrd="0" presId="urn:microsoft.com/office/officeart/2005/8/layout/radial1"/>
    <dgm:cxn modelId="{04174A7A-1437-4090-A831-9DFE07A46D1B}" type="presParOf" srcId="{CC115982-6DC8-4F50-85C5-1F0A9537F8B5}" destId="{4126163D-D47E-4C14-8006-9DBEF3F439ED}" srcOrd="0" destOrd="0" presId="urn:microsoft.com/office/officeart/2005/8/layout/radial1"/>
    <dgm:cxn modelId="{9BE3841B-D1CC-4ABF-88C0-BFDAC297F2E2}" type="presParOf" srcId="{CC115982-6DC8-4F50-85C5-1F0A9537F8B5}" destId="{54178BBC-DB35-4C85-AB19-F8212A62EB64}" srcOrd="1" destOrd="0" presId="urn:microsoft.com/office/officeart/2005/8/layout/radial1"/>
    <dgm:cxn modelId="{AED021D4-FBE3-4A51-BDF3-A1A64AA5AB4E}" type="presParOf" srcId="{54178BBC-DB35-4C85-AB19-F8212A62EB64}" destId="{512DA08C-9916-4E8B-8A14-2CC67A09DF9F}" srcOrd="0" destOrd="0" presId="urn:microsoft.com/office/officeart/2005/8/layout/radial1"/>
    <dgm:cxn modelId="{0C928A0C-3D2E-4E25-BDB8-60DD9CB7A4CB}" type="presParOf" srcId="{CC115982-6DC8-4F50-85C5-1F0A9537F8B5}" destId="{7534DCB5-A20A-4515-9574-73321B57E91F}" srcOrd="2" destOrd="0" presId="urn:microsoft.com/office/officeart/2005/8/layout/radial1"/>
    <dgm:cxn modelId="{B58425CA-46E8-4E29-BE1E-AE5F86309A91}" type="presParOf" srcId="{CC115982-6DC8-4F50-85C5-1F0A9537F8B5}" destId="{9ACDB5B7-3C6D-4A49-9258-1F90C74957F7}" srcOrd="3" destOrd="0" presId="urn:microsoft.com/office/officeart/2005/8/layout/radial1"/>
    <dgm:cxn modelId="{535981C8-B1C6-43E4-81DE-2460D7436FAD}" type="presParOf" srcId="{9ACDB5B7-3C6D-4A49-9258-1F90C74957F7}" destId="{C0E4F612-1744-4204-9F34-767688A9A0DD}" srcOrd="0" destOrd="0" presId="urn:microsoft.com/office/officeart/2005/8/layout/radial1"/>
    <dgm:cxn modelId="{1A386917-8233-410C-8883-8492747F43EB}" type="presParOf" srcId="{CC115982-6DC8-4F50-85C5-1F0A9537F8B5}" destId="{C3606F1D-6BC4-4A5D-BE96-E1233889C6CD}" srcOrd="4" destOrd="0" presId="urn:microsoft.com/office/officeart/2005/8/layout/radial1"/>
    <dgm:cxn modelId="{25E7BCDE-DD81-4092-8C0A-83909D82E470}" type="presParOf" srcId="{CC115982-6DC8-4F50-85C5-1F0A9537F8B5}" destId="{9098E327-693F-415D-A283-18F8511255C7}" srcOrd="5" destOrd="0" presId="urn:microsoft.com/office/officeart/2005/8/layout/radial1"/>
    <dgm:cxn modelId="{9DB5A838-6690-4A44-94B2-C2F75FFBB809}" type="presParOf" srcId="{9098E327-693F-415D-A283-18F8511255C7}" destId="{5112DF03-AA76-4E1F-B6FF-501F723AF3CA}" srcOrd="0" destOrd="0" presId="urn:microsoft.com/office/officeart/2005/8/layout/radial1"/>
    <dgm:cxn modelId="{BE351D3D-46DA-4DDF-A185-93D0CFB7767F}" type="presParOf" srcId="{CC115982-6DC8-4F50-85C5-1F0A9537F8B5}" destId="{76BABA08-B40D-4253-A0C8-12600258B33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48E658E-CD44-4288-9788-4EB0385FC74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FC1A4-E097-48BD-B21F-324F13CF66E1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gm:t>
    </dgm:pt>
    <dgm:pt modelId="{5427C401-A418-4345-9F21-EAAB7D933A5F}" type="parTrans" cxnId="{DD6F7989-B313-47FD-AD1C-5F3C84845759}">
      <dgm:prSet/>
      <dgm:spPr/>
      <dgm:t>
        <a:bodyPr/>
        <a:lstStyle/>
        <a:p>
          <a:endParaRPr lang="en-US"/>
        </a:p>
      </dgm:t>
    </dgm:pt>
    <dgm:pt modelId="{0AF76F81-D0BD-4A2D-9FC1-BAD180FACBDA}" type="sibTrans" cxnId="{DD6F7989-B313-47FD-AD1C-5F3C84845759}">
      <dgm:prSet/>
      <dgm:spPr/>
      <dgm:t>
        <a:bodyPr/>
        <a:lstStyle/>
        <a:p>
          <a:endParaRPr lang="en-US"/>
        </a:p>
      </dgm:t>
    </dgm:pt>
    <dgm:pt modelId="{56A58831-4AC1-4BC8-B376-69DAF5BE7E40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gm:t>
    </dgm:pt>
    <dgm:pt modelId="{7C36A816-1CCE-4CCD-87A6-ADA006E2ABA5}" type="parTrans" cxnId="{F466B6C5-8772-4E74-A7DB-5AB6976153A2}">
      <dgm:prSet/>
      <dgm:spPr/>
      <dgm:t>
        <a:bodyPr/>
        <a:lstStyle/>
        <a:p>
          <a:endParaRPr lang="en-US" dirty="0"/>
        </a:p>
      </dgm:t>
    </dgm:pt>
    <dgm:pt modelId="{C5F57EEE-1C64-4A87-9E3C-E3B49768672B}" type="sibTrans" cxnId="{F466B6C5-8772-4E74-A7DB-5AB6976153A2}">
      <dgm:prSet/>
      <dgm:spPr/>
      <dgm:t>
        <a:bodyPr/>
        <a:lstStyle/>
        <a:p>
          <a:endParaRPr lang="en-US"/>
        </a:p>
      </dgm:t>
    </dgm:pt>
    <dgm:pt modelId="{3FB83141-08EF-42D2-82BA-8AF43A46F58E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gm:t>
    </dgm:pt>
    <dgm:pt modelId="{71EBBD14-F38F-48E9-94D6-F6BE0A5D75A1}" type="parTrans" cxnId="{E298F027-3C89-437D-B031-2D6E4FE80681}">
      <dgm:prSet/>
      <dgm:spPr/>
      <dgm:t>
        <a:bodyPr/>
        <a:lstStyle/>
        <a:p>
          <a:endParaRPr lang="en-US" dirty="0"/>
        </a:p>
      </dgm:t>
    </dgm:pt>
    <dgm:pt modelId="{F3E65789-A6DB-4607-ACC0-BF501A5BE0FF}" type="sibTrans" cxnId="{E298F027-3C89-437D-B031-2D6E4FE80681}">
      <dgm:prSet/>
      <dgm:spPr/>
      <dgm:t>
        <a:bodyPr/>
        <a:lstStyle/>
        <a:p>
          <a:endParaRPr lang="en-US"/>
        </a:p>
      </dgm:t>
    </dgm:pt>
    <dgm:pt modelId="{D7B73EDD-C470-4611-9448-2B9A04180E49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gm:t>
    </dgm:pt>
    <dgm:pt modelId="{14045BDF-D34A-45C9-B4B3-FECD0FB5AEC7}" type="parTrans" cxnId="{69D5216F-54BE-4868-B728-6143BBD5BBD8}">
      <dgm:prSet/>
      <dgm:spPr/>
      <dgm:t>
        <a:bodyPr/>
        <a:lstStyle/>
        <a:p>
          <a:endParaRPr lang="en-US" dirty="0"/>
        </a:p>
      </dgm:t>
    </dgm:pt>
    <dgm:pt modelId="{1C7F9A4C-852A-448C-B523-6BADF386E363}" type="sibTrans" cxnId="{69D5216F-54BE-4868-B728-6143BBD5BBD8}">
      <dgm:prSet/>
      <dgm:spPr/>
      <dgm:t>
        <a:bodyPr/>
        <a:lstStyle/>
        <a:p>
          <a:endParaRPr lang="en-US"/>
        </a:p>
      </dgm:t>
    </dgm:pt>
    <dgm:pt modelId="{CC115982-6DC8-4F50-85C5-1F0A9537F8B5}" type="pres">
      <dgm:prSet presAssocID="{148E658E-CD44-4288-9788-4EB0385FC7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26163D-D47E-4C14-8006-9DBEF3F439ED}" type="pres">
      <dgm:prSet presAssocID="{880FC1A4-E097-48BD-B21F-324F13CF66E1}" presName="centerShape" presStyleLbl="node0" presStyleIdx="0" presStyleCnt="1" custScaleX="115677" custScaleY="91549" custLinFactNeighborX="2302" custLinFactNeighborY="-10320"/>
      <dgm:spPr/>
    </dgm:pt>
    <dgm:pt modelId="{54178BBC-DB35-4C85-AB19-F8212A62EB64}" type="pres">
      <dgm:prSet presAssocID="{7C36A816-1CCE-4CCD-87A6-ADA006E2ABA5}" presName="Name9" presStyleLbl="parChTrans1D2" presStyleIdx="0" presStyleCnt="3"/>
      <dgm:spPr/>
    </dgm:pt>
    <dgm:pt modelId="{512DA08C-9916-4E8B-8A14-2CC67A09DF9F}" type="pres">
      <dgm:prSet presAssocID="{7C36A816-1CCE-4CCD-87A6-ADA006E2ABA5}" presName="connTx" presStyleLbl="parChTrans1D2" presStyleIdx="0" presStyleCnt="3"/>
      <dgm:spPr/>
    </dgm:pt>
    <dgm:pt modelId="{7534DCB5-A20A-4515-9574-73321B57E91F}" type="pres">
      <dgm:prSet presAssocID="{56A58831-4AC1-4BC8-B376-69DAF5BE7E40}" presName="node" presStyleLbl="node1" presStyleIdx="0" presStyleCnt="3" custScaleX="96565" custScaleY="38752" custRadScaleRad="101572" custRadScaleInc="1720">
        <dgm:presLayoutVars>
          <dgm:bulletEnabled val="1"/>
        </dgm:presLayoutVars>
      </dgm:prSet>
      <dgm:spPr/>
    </dgm:pt>
    <dgm:pt modelId="{9ACDB5B7-3C6D-4A49-9258-1F90C74957F7}" type="pres">
      <dgm:prSet presAssocID="{71EBBD14-F38F-48E9-94D6-F6BE0A5D75A1}" presName="Name9" presStyleLbl="parChTrans1D2" presStyleIdx="1" presStyleCnt="3"/>
      <dgm:spPr/>
    </dgm:pt>
    <dgm:pt modelId="{C0E4F612-1744-4204-9F34-767688A9A0DD}" type="pres">
      <dgm:prSet presAssocID="{71EBBD14-F38F-48E9-94D6-F6BE0A5D75A1}" presName="connTx" presStyleLbl="parChTrans1D2" presStyleIdx="1" presStyleCnt="3"/>
      <dgm:spPr/>
    </dgm:pt>
    <dgm:pt modelId="{C3606F1D-6BC4-4A5D-BE96-E1233889C6CD}" type="pres">
      <dgm:prSet presAssocID="{3FB83141-08EF-42D2-82BA-8AF43A46F58E}" presName="node" presStyleLbl="node1" presStyleIdx="1" presStyleCnt="3" custScaleX="131194" custScaleY="49465" custRadScaleRad="107218" custRadScaleInc="-5311">
        <dgm:presLayoutVars>
          <dgm:bulletEnabled val="1"/>
        </dgm:presLayoutVars>
      </dgm:prSet>
      <dgm:spPr/>
    </dgm:pt>
    <dgm:pt modelId="{9098E327-693F-415D-A283-18F8511255C7}" type="pres">
      <dgm:prSet presAssocID="{14045BDF-D34A-45C9-B4B3-FECD0FB5AEC7}" presName="Name9" presStyleLbl="parChTrans1D2" presStyleIdx="2" presStyleCnt="3"/>
      <dgm:spPr/>
    </dgm:pt>
    <dgm:pt modelId="{5112DF03-AA76-4E1F-B6FF-501F723AF3CA}" type="pres">
      <dgm:prSet presAssocID="{14045BDF-D34A-45C9-B4B3-FECD0FB5AEC7}" presName="connTx" presStyleLbl="parChTrans1D2" presStyleIdx="2" presStyleCnt="3"/>
      <dgm:spPr/>
    </dgm:pt>
    <dgm:pt modelId="{76BABA08-B40D-4253-A0C8-12600258B33A}" type="pres">
      <dgm:prSet presAssocID="{D7B73EDD-C470-4611-9448-2B9A04180E49}" presName="node" presStyleLbl="node1" presStyleIdx="2" presStyleCnt="3" custScaleX="149319" custScaleY="42746" custRadScaleRad="111852" custRadScaleInc="4913">
        <dgm:presLayoutVars>
          <dgm:bulletEnabled val="1"/>
        </dgm:presLayoutVars>
      </dgm:prSet>
      <dgm:spPr/>
    </dgm:pt>
  </dgm:ptLst>
  <dgm:cxnLst>
    <dgm:cxn modelId="{1A24F504-AEDE-477D-9599-E7A23897B009}" type="presOf" srcId="{D7B73EDD-C470-4611-9448-2B9A04180E49}" destId="{76BABA08-B40D-4253-A0C8-12600258B33A}" srcOrd="0" destOrd="0" presId="urn:microsoft.com/office/officeart/2005/8/layout/radial1"/>
    <dgm:cxn modelId="{BA2B2314-87CE-4939-8A8F-059BAE6D1AE5}" type="presOf" srcId="{14045BDF-D34A-45C9-B4B3-FECD0FB5AEC7}" destId="{5112DF03-AA76-4E1F-B6FF-501F723AF3CA}" srcOrd="1" destOrd="0" presId="urn:microsoft.com/office/officeart/2005/8/layout/radial1"/>
    <dgm:cxn modelId="{72D6F419-D44D-4C43-BAC3-C343F16B3C01}" type="presOf" srcId="{7C36A816-1CCE-4CCD-87A6-ADA006E2ABA5}" destId="{54178BBC-DB35-4C85-AB19-F8212A62EB64}" srcOrd="0" destOrd="0" presId="urn:microsoft.com/office/officeart/2005/8/layout/radial1"/>
    <dgm:cxn modelId="{FD6ED724-E607-4780-A13F-C42CE19D088B}" type="presOf" srcId="{14045BDF-D34A-45C9-B4B3-FECD0FB5AEC7}" destId="{9098E327-693F-415D-A283-18F8511255C7}" srcOrd="0" destOrd="0" presId="urn:microsoft.com/office/officeart/2005/8/layout/radial1"/>
    <dgm:cxn modelId="{E298F027-3C89-437D-B031-2D6E4FE80681}" srcId="{880FC1A4-E097-48BD-B21F-324F13CF66E1}" destId="{3FB83141-08EF-42D2-82BA-8AF43A46F58E}" srcOrd="1" destOrd="0" parTransId="{71EBBD14-F38F-48E9-94D6-F6BE0A5D75A1}" sibTransId="{F3E65789-A6DB-4607-ACC0-BF501A5BE0FF}"/>
    <dgm:cxn modelId="{5EC44F3E-29B9-4EF5-9EB1-1BAA1E8E22B4}" type="presOf" srcId="{880FC1A4-E097-48BD-B21F-324F13CF66E1}" destId="{4126163D-D47E-4C14-8006-9DBEF3F439ED}" srcOrd="0" destOrd="0" presId="urn:microsoft.com/office/officeart/2005/8/layout/radial1"/>
    <dgm:cxn modelId="{8731D741-1CEE-470F-ADCC-5FC0240DFF02}" type="presOf" srcId="{71EBBD14-F38F-48E9-94D6-F6BE0A5D75A1}" destId="{9ACDB5B7-3C6D-4A49-9258-1F90C74957F7}" srcOrd="0" destOrd="0" presId="urn:microsoft.com/office/officeart/2005/8/layout/radial1"/>
    <dgm:cxn modelId="{A3850567-415C-4795-9E19-611B2BF0D59B}" type="presOf" srcId="{3FB83141-08EF-42D2-82BA-8AF43A46F58E}" destId="{C3606F1D-6BC4-4A5D-BE96-E1233889C6CD}" srcOrd="0" destOrd="0" presId="urn:microsoft.com/office/officeart/2005/8/layout/radial1"/>
    <dgm:cxn modelId="{69D5216F-54BE-4868-B728-6143BBD5BBD8}" srcId="{880FC1A4-E097-48BD-B21F-324F13CF66E1}" destId="{D7B73EDD-C470-4611-9448-2B9A04180E49}" srcOrd="2" destOrd="0" parTransId="{14045BDF-D34A-45C9-B4B3-FECD0FB5AEC7}" sibTransId="{1C7F9A4C-852A-448C-B523-6BADF386E363}"/>
    <dgm:cxn modelId="{DD6F7989-B313-47FD-AD1C-5F3C84845759}" srcId="{148E658E-CD44-4288-9788-4EB0385FC740}" destId="{880FC1A4-E097-48BD-B21F-324F13CF66E1}" srcOrd="0" destOrd="0" parTransId="{5427C401-A418-4345-9F21-EAAB7D933A5F}" sibTransId="{0AF76F81-D0BD-4A2D-9FC1-BAD180FACBDA}"/>
    <dgm:cxn modelId="{93C044A7-34F9-49E6-B6F3-99F5E2737616}" type="presOf" srcId="{148E658E-CD44-4288-9788-4EB0385FC740}" destId="{CC115982-6DC8-4F50-85C5-1F0A9537F8B5}" srcOrd="0" destOrd="0" presId="urn:microsoft.com/office/officeart/2005/8/layout/radial1"/>
    <dgm:cxn modelId="{DE6123BC-37AC-43A0-827D-90FDCA00C42E}" type="presOf" srcId="{56A58831-4AC1-4BC8-B376-69DAF5BE7E40}" destId="{7534DCB5-A20A-4515-9574-73321B57E91F}" srcOrd="0" destOrd="0" presId="urn:microsoft.com/office/officeart/2005/8/layout/radial1"/>
    <dgm:cxn modelId="{7729D7BD-D800-4644-84C0-0BCF1923422F}" type="presOf" srcId="{71EBBD14-F38F-48E9-94D6-F6BE0A5D75A1}" destId="{C0E4F612-1744-4204-9F34-767688A9A0DD}" srcOrd="1" destOrd="0" presId="urn:microsoft.com/office/officeart/2005/8/layout/radial1"/>
    <dgm:cxn modelId="{F466B6C5-8772-4E74-A7DB-5AB6976153A2}" srcId="{880FC1A4-E097-48BD-B21F-324F13CF66E1}" destId="{56A58831-4AC1-4BC8-B376-69DAF5BE7E40}" srcOrd="0" destOrd="0" parTransId="{7C36A816-1CCE-4CCD-87A6-ADA006E2ABA5}" sibTransId="{C5F57EEE-1C64-4A87-9E3C-E3B49768672B}"/>
    <dgm:cxn modelId="{5FF2EECA-2DF9-486A-8A3D-B0D2027E4EFD}" type="presOf" srcId="{7C36A816-1CCE-4CCD-87A6-ADA006E2ABA5}" destId="{512DA08C-9916-4E8B-8A14-2CC67A09DF9F}" srcOrd="1" destOrd="0" presId="urn:microsoft.com/office/officeart/2005/8/layout/radial1"/>
    <dgm:cxn modelId="{F44F5BA2-CD08-4BC7-851A-1D9573143D10}" type="presParOf" srcId="{CC115982-6DC8-4F50-85C5-1F0A9537F8B5}" destId="{4126163D-D47E-4C14-8006-9DBEF3F439ED}" srcOrd="0" destOrd="0" presId="urn:microsoft.com/office/officeart/2005/8/layout/radial1"/>
    <dgm:cxn modelId="{CCA0EE3E-FF2D-4537-A5B1-26864E420E9D}" type="presParOf" srcId="{CC115982-6DC8-4F50-85C5-1F0A9537F8B5}" destId="{54178BBC-DB35-4C85-AB19-F8212A62EB64}" srcOrd="1" destOrd="0" presId="urn:microsoft.com/office/officeart/2005/8/layout/radial1"/>
    <dgm:cxn modelId="{887C7904-DDCD-4AF9-B5E3-0926D1979153}" type="presParOf" srcId="{54178BBC-DB35-4C85-AB19-F8212A62EB64}" destId="{512DA08C-9916-4E8B-8A14-2CC67A09DF9F}" srcOrd="0" destOrd="0" presId="urn:microsoft.com/office/officeart/2005/8/layout/radial1"/>
    <dgm:cxn modelId="{59BE87C9-32AA-4B04-871D-91630A290E88}" type="presParOf" srcId="{CC115982-6DC8-4F50-85C5-1F0A9537F8B5}" destId="{7534DCB5-A20A-4515-9574-73321B57E91F}" srcOrd="2" destOrd="0" presId="urn:microsoft.com/office/officeart/2005/8/layout/radial1"/>
    <dgm:cxn modelId="{E0D708F2-6F85-4FB4-925D-4E6D0739AF8C}" type="presParOf" srcId="{CC115982-6DC8-4F50-85C5-1F0A9537F8B5}" destId="{9ACDB5B7-3C6D-4A49-9258-1F90C74957F7}" srcOrd="3" destOrd="0" presId="urn:microsoft.com/office/officeart/2005/8/layout/radial1"/>
    <dgm:cxn modelId="{9CDEADEC-7E82-481D-87CD-A53260C057D1}" type="presParOf" srcId="{9ACDB5B7-3C6D-4A49-9258-1F90C74957F7}" destId="{C0E4F612-1744-4204-9F34-767688A9A0DD}" srcOrd="0" destOrd="0" presId="urn:microsoft.com/office/officeart/2005/8/layout/radial1"/>
    <dgm:cxn modelId="{20DB2661-DFFF-440D-B795-9C9B6250FDE8}" type="presParOf" srcId="{CC115982-6DC8-4F50-85C5-1F0A9537F8B5}" destId="{C3606F1D-6BC4-4A5D-BE96-E1233889C6CD}" srcOrd="4" destOrd="0" presId="urn:microsoft.com/office/officeart/2005/8/layout/radial1"/>
    <dgm:cxn modelId="{9F8EC42B-8321-4CD6-9A2F-0950D743D9D1}" type="presParOf" srcId="{CC115982-6DC8-4F50-85C5-1F0A9537F8B5}" destId="{9098E327-693F-415D-A283-18F8511255C7}" srcOrd="5" destOrd="0" presId="urn:microsoft.com/office/officeart/2005/8/layout/radial1"/>
    <dgm:cxn modelId="{BC89D2CF-56BF-4945-B937-EC0B0B1336B9}" type="presParOf" srcId="{9098E327-693F-415D-A283-18F8511255C7}" destId="{5112DF03-AA76-4E1F-B6FF-501F723AF3CA}" srcOrd="0" destOrd="0" presId="urn:microsoft.com/office/officeart/2005/8/layout/radial1"/>
    <dgm:cxn modelId="{1940C8BE-BF15-47FE-81E6-5309E234D3F7}" type="presParOf" srcId="{CC115982-6DC8-4F50-85C5-1F0A9537F8B5}" destId="{76BABA08-B40D-4253-A0C8-12600258B33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48E658E-CD44-4288-9788-4EB0385FC74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FC1A4-E097-48BD-B21F-324F13CF66E1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4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gm:t>
    </dgm:pt>
    <dgm:pt modelId="{5427C401-A418-4345-9F21-EAAB7D933A5F}" type="parTrans" cxnId="{DD6F7989-B313-47FD-AD1C-5F3C84845759}">
      <dgm:prSet/>
      <dgm:spPr/>
      <dgm:t>
        <a:bodyPr/>
        <a:lstStyle/>
        <a:p>
          <a:endParaRPr lang="en-US"/>
        </a:p>
      </dgm:t>
    </dgm:pt>
    <dgm:pt modelId="{0AF76F81-D0BD-4A2D-9FC1-BAD180FACBDA}" type="sibTrans" cxnId="{DD6F7989-B313-47FD-AD1C-5F3C84845759}">
      <dgm:prSet/>
      <dgm:spPr/>
      <dgm:t>
        <a:bodyPr/>
        <a:lstStyle/>
        <a:p>
          <a:endParaRPr lang="en-US"/>
        </a:p>
      </dgm:t>
    </dgm:pt>
    <dgm:pt modelId="{56A58831-4AC1-4BC8-B376-69DAF5BE7E40}">
      <dgm:prSet phldrT="[Text]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gm:t>
    </dgm:pt>
    <dgm:pt modelId="{7C36A816-1CCE-4CCD-87A6-ADA006E2ABA5}" type="parTrans" cxnId="{F466B6C5-8772-4E74-A7DB-5AB6976153A2}">
      <dgm:prSet/>
      <dgm:spPr/>
      <dgm:t>
        <a:bodyPr/>
        <a:lstStyle/>
        <a:p>
          <a:endParaRPr lang="en-US" dirty="0"/>
        </a:p>
      </dgm:t>
    </dgm:pt>
    <dgm:pt modelId="{C5F57EEE-1C64-4A87-9E3C-E3B49768672B}" type="sibTrans" cxnId="{F466B6C5-8772-4E74-A7DB-5AB6976153A2}">
      <dgm:prSet/>
      <dgm:spPr/>
      <dgm:t>
        <a:bodyPr/>
        <a:lstStyle/>
        <a:p>
          <a:endParaRPr lang="en-US"/>
        </a:p>
      </dgm:t>
    </dgm:pt>
    <dgm:pt modelId="{3FB83141-08EF-42D2-82BA-8AF43A46F58E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gm:t>
    </dgm:pt>
    <dgm:pt modelId="{71EBBD14-F38F-48E9-94D6-F6BE0A5D75A1}" type="parTrans" cxnId="{E298F027-3C89-437D-B031-2D6E4FE80681}">
      <dgm:prSet/>
      <dgm:spPr/>
      <dgm:t>
        <a:bodyPr/>
        <a:lstStyle/>
        <a:p>
          <a:endParaRPr lang="en-US" dirty="0"/>
        </a:p>
      </dgm:t>
    </dgm:pt>
    <dgm:pt modelId="{F3E65789-A6DB-4607-ACC0-BF501A5BE0FF}" type="sibTrans" cxnId="{E298F027-3C89-437D-B031-2D6E4FE80681}">
      <dgm:prSet/>
      <dgm:spPr/>
      <dgm:t>
        <a:bodyPr/>
        <a:lstStyle/>
        <a:p>
          <a:endParaRPr lang="en-US"/>
        </a:p>
      </dgm:t>
    </dgm:pt>
    <dgm:pt modelId="{D7B73EDD-C470-4611-9448-2B9A04180E49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32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gm:t>
    </dgm:pt>
    <dgm:pt modelId="{14045BDF-D34A-45C9-B4B3-FECD0FB5AEC7}" type="parTrans" cxnId="{69D5216F-54BE-4868-B728-6143BBD5BBD8}">
      <dgm:prSet/>
      <dgm:spPr/>
      <dgm:t>
        <a:bodyPr/>
        <a:lstStyle/>
        <a:p>
          <a:endParaRPr lang="en-US" dirty="0"/>
        </a:p>
      </dgm:t>
    </dgm:pt>
    <dgm:pt modelId="{1C7F9A4C-852A-448C-B523-6BADF386E363}" type="sibTrans" cxnId="{69D5216F-54BE-4868-B728-6143BBD5BBD8}">
      <dgm:prSet/>
      <dgm:spPr/>
      <dgm:t>
        <a:bodyPr/>
        <a:lstStyle/>
        <a:p>
          <a:endParaRPr lang="en-US"/>
        </a:p>
      </dgm:t>
    </dgm:pt>
    <dgm:pt modelId="{CC115982-6DC8-4F50-85C5-1F0A9537F8B5}" type="pres">
      <dgm:prSet presAssocID="{148E658E-CD44-4288-9788-4EB0385FC7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26163D-D47E-4C14-8006-9DBEF3F439ED}" type="pres">
      <dgm:prSet presAssocID="{880FC1A4-E097-48BD-B21F-324F13CF66E1}" presName="centerShape" presStyleLbl="node0" presStyleIdx="0" presStyleCnt="1" custScaleX="252169" custScaleY="195311" custLinFactNeighborX="402" custLinFactNeighborY="-10320"/>
      <dgm:spPr/>
    </dgm:pt>
    <dgm:pt modelId="{54178BBC-DB35-4C85-AB19-F8212A62EB64}" type="pres">
      <dgm:prSet presAssocID="{7C36A816-1CCE-4CCD-87A6-ADA006E2ABA5}" presName="Name9" presStyleLbl="parChTrans1D2" presStyleIdx="0" presStyleCnt="3"/>
      <dgm:spPr/>
    </dgm:pt>
    <dgm:pt modelId="{512DA08C-9916-4E8B-8A14-2CC67A09DF9F}" type="pres">
      <dgm:prSet presAssocID="{7C36A816-1CCE-4CCD-87A6-ADA006E2ABA5}" presName="connTx" presStyleLbl="parChTrans1D2" presStyleIdx="0" presStyleCnt="3"/>
      <dgm:spPr/>
    </dgm:pt>
    <dgm:pt modelId="{7534DCB5-A20A-4515-9574-73321B57E91F}" type="pres">
      <dgm:prSet presAssocID="{56A58831-4AC1-4BC8-B376-69DAF5BE7E40}" presName="node" presStyleLbl="node1" presStyleIdx="0" presStyleCnt="3" custScaleX="163087" custRadScaleRad="101572" custRadScaleInc="1720">
        <dgm:presLayoutVars>
          <dgm:bulletEnabled val="1"/>
        </dgm:presLayoutVars>
      </dgm:prSet>
      <dgm:spPr/>
    </dgm:pt>
    <dgm:pt modelId="{9ACDB5B7-3C6D-4A49-9258-1F90C74957F7}" type="pres">
      <dgm:prSet presAssocID="{71EBBD14-F38F-48E9-94D6-F6BE0A5D75A1}" presName="Name9" presStyleLbl="parChTrans1D2" presStyleIdx="1" presStyleCnt="3"/>
      <dgm:spPr/>
    </dgm:pt>
    <dgm:pt modelId="{C0E4F612-1744-4204-9F34-767688A9A0DD}" type="pres">
      <dgm:prSet presAssocID="{71EBBD14-F38F-48E9-94D6-F6BE0A5D75A1}" presName="connTx" presStyleLbl="parChTrans1D2" presStyleIdx="1" presStyleCnt="3"/>
      <dgm:spPr/>
    </dgm:pt>
    <dgm:pt modelId="{C3606F1D-6BC4-4A5D-BE96-E1233889C6CD}" type="pres">
      <dgm:prSet presAssocID="{3FB83141-08EF-42D2-82BA-8AF43A46F58E}" presName="node" presStyleLbl="node1" presStyleIdx="1" presStyleCnt="3" custScaleX="226075" custRadScaleRad="107218" custRadScaleInc="-5311">
        <dgm:presLayoutVars>
          <dgm:bulletEnabled val="1"/>
        </dgm:presLayoutVars>
      </dgm:prSet>
      <dgm:spPr/>
    </dgm:pt>
    <dgm:pt modelId="{9098E327-693F-415D-A283-18F8511255C7}" type="pres">
      <dgm:prSet presAssocID="{14045BDF-D34A-45C9-B4B3-FECD0FB5AEC7}" presName="Name9" presStyleLbl="parChTrans1D2" presStyleIdx="2" presStyleCnt="3"/>
      <dgm:spPr/>
    </dgm:pt>
    <dgm:pt modelId="{5112DF03-AA76-4E1F-B6FF-501F723AF3CA}" type="pres">
      <dgm:prSet presAssocID="{14045BDF-D34A-45C9-B4B3-FECD0FB5AEC7}" presName="connTx" presStyleLbl="parChTrans1D2" presStyleIdx="2" presStyleCnt="3"/>
      <dgm:spPr/>
    </dgm:pt>
    <dgm:pt modelId="{76BABA08-B40D-4253-A0C8-12600258B33A}" type="pres">
      <dgm:prSet presAssocID="{D7B73EDD-C470-4611-9448-2B9A04180E49}" presName="node" presStyleLbl="node1" presStyleIdx="2" presStyleCnt="3" custScaleX="211310" custRadScaleRad="111852" custRadScaleInc="4913">
        <dgm:presLayoutVars>
          <dgm:bulletEnabled val="1"/>
        </dgm:presLayoutVars>
      </dgm:prSet>
      <dgm:spPr/>
    </dgm:pt>
  </dgm:ptLst>
  <dgm:cxnLst>
    <dgm:cxn modelId="{B9A17420-E239-4D67-90DD-EFD4EE46F3B6}" type="presOf" srcId="{880FC1A4-E097-48BD-B21F-324F13CF66E1}" destId="{4126163D-D47E-4C14-8006-9DBEF3F439ED}" srcOrd="0" destOrd="0" presId="urn:microsoft.com/office/officeart/2005/8/layout/radial1"/>
    <dgm:cxn modelId="{E298F027-3C89-437D-B031-2D6E4FE80681}" srcId="{880FC1A4-E097-48BD-B21F-324F13CF66E1}" destId="{3FB83141-08EF-42D2-82BA-8AF43A46F58E}" srcOrd="1" destOrd="0" parTransId="{71EBBD14-F38F-48E9-94D6-F6BE0A5D75A1}" sibTransId="{F3E65789-A6DB-4607-ACC0-BF501A5BE0FF}"/>
    <dgm:cxn modelId="{C4AACA35-2415-4345-9C33-0D1E00FF1056}" type="presOf" srcId="{148E658E-CD44-4288-9788-4EB0385FC740}" destId="{CC115982-6DC8-4F50-85C5-1F0A9537F8B5}" srcOrd="0" destOrd="0" presId="urn:microsoft.com/office/officeart/2005/8/layout/radial1"/>
    <dgm:cxn modelId="{B2E6923E-2C67-483E-BBC0-7826C4258FAC}" type="presOf" srcId="{71EBBD14-F38F-48E9-94D6-F6BE0A5D75A1}" destId="{9ACDB5B7-3C6D-4A49-9258-1F90C74957F7}" srcOrd="0" destOrd="0" presId="urn:microsoft.com/office/officeart/2005/8/layout/radial1"/>
    <dgm:cxn modelId="{922F495C-024A-479E-8991-29490821D642}" type="presOf" srcId="{D7B73EDD-C470-4611-9448-2B9A04180E49}" destId="{76BABA08-B40D-4253-A0C8-12600258B33A}" srcOrd="0" destOrd="0" presId="urn:microsoft.com/office/officeart/2005/8/layout/radial1"/>
    <dgm:cxn modelId="{5589335D-577F-48F3-8441-412268B47AE1}" type="presOf" srcId="{56A58831-4AC1-4BC8-B376-69DAF5BE7E40}" destId="{7534DCB5-A20A-4515-9574-73321B57E91F}" srcOrd="0" destOrd="0" presId="urn:microsoft.com/office/officeart/2005/8/layout/radial1"/>
    <dgm:cxn modelId="{5F3BEE6B-1D66-4D19-AA4F-B9D55BE2FDE8}" type="presOf" srcId="{7C36A816-1CCE-4CCD-87A6-ADA006E2ABA5}" destId="{512DA08C-9916-4E8B-8A14-2CC67A09DF9F}" srcOrd="1" destOrd="0" presId="urn:microsoft.com/office/officeart/2005/8/layout/radial1"/>
    <dgm:cxn modelId="{69D5216F-54BE-4868-B728-6143BBD5BBD8}" srcId="{880FC1A4-E097-48BD-B21F-324F13CF66E1}" destId="{D7B73EDD-C470-4611-9448-2B9A04180E49}" srcOrd="2" destOrd="0" parTransId="{14045BDF-D34A-45C9-B4B3-FECD0FB5AEC7}" sibTransId="{1C7F9A4C-852A-448C-B523-6BADF386E363}"/>
    <dgm:cxn modelId="{CFC1A955-AF43-441E-9D91-DCA7AAA71BC2}" type="presOf" srcId="{3FB83141-08EF-42D2-82BA-8AF43A46F58E}" destId="{C3606F1D-6BC4-4A5D-BE96-E1233889C6CD}" srcOrd="0" destOrd="0" presId="urn:microsoft.com/office/officeart/2005/8/layout/radial1"/>
    <dgm:cxn modelId="{DD6F7989-B313-47FD-AD1C-5F3C84845759}" srcId="{148E658E-CD44-4288-9788-4EB0385FC740}" destId="{880FC1A4-E097-48BD-B21F-324F13CF66E1}" srcOrd="0" destOrd="0" parTransId="{5427C401-A418-4345-9F21-EAAB7D933A5F}" sibTransId="{0AF76F81-D0BD-4A2D-9FC1-BAD180FACBDA}"/>
    <dgm:cxn modelId="{77434CAB-78FA-4127-9284-FC7262412580}" type="presOf" srcId="{14045BDF-D34A-45C9-B4B3-FECD0FB5AEC7}" destId="{5112DF03-AA76-4E1F-B6FF-501F723AF3CA}" srcOrd="1" destOrd="0" presId="urn:microsoft.com/office/officeart/2005/8/layout/radial1"/>
    <dgm:cxn modelId="{F466B6C5-8772-4E74-A7DB-5AB6976153A2}" srcId="{880FC1A4-E097-48BD-B21F-324F13CF66E1}" destId="{56A58831-4AC1-4BC8-B376-69DAF5BE7E40}" srcOrd="0" destOrd="0" parTransId="{7C36A816-1CCE-4CCD-87A6-ADA006E2ABA5}" sibTransId="{C5F57EEE-1C64-4A87-9E3C-E3B49768672B}"/>
    <dgm:cxn modelId="{495DDFCD-E09A-4B73-A392-589EA2AB6016}" type="presOf" srcId="{71EBBD14-F38F-48E9-94D6-F6BE0A5D75A1}" destId="{C0E4F612-1744-4204-9F34-767688A9A0DD}" srcOrd="1" destOrd="0" presId="urn:microsoft.com/office/officeart/2005/8/layout/radial1"/>
    <dgm:cxn modelId="{2F5A5DD3-C33C-461F-9F6F-E1BBDF16B0E2}" type="presOf" srcId="{14045BDF-D34A-45C9-B4B3-FECD0FB5AEC7}" destId="{9098E327-693F-415D-A283-18F8511255C7}" srcOrd="0" destOrd="0" presId="urn:microsoft.com/office/officeart/2005/8/layout/radial1"/>
    <dgm:cxn modelId="{97E4C5E1-1BA8-4BCD-90F8-8975C03C65A3}" type="presOf" srcId="{7C36A816-1CCE-4CCD-87A6-ADA006E2ABA5}" destId="{54178BBC-DB35-4C85-AB19-F8212A62EB64}" srcOrd="0" destOrd="0" presId="urn:microsoft.com/office/officeart/2005/8/layout/radial1"/>
    <dgm:cxn modelId="{1F68F484-7DF9-401A-B9E5-61D92D7CCC24}" type="presParOf" srcId="{CC115982-6DC8-4F50-85C5-1F0A9537F8B5}" destId="{4126163D-D47E-4C14-8006-9DBEF3F439ED}" srcOrd="0" destOrd="0" presId="urn:microsoft.com/office/officeart/2005/8/layout/radial1"/>
    <dgm:cxn modelId="{4AAA9FE3-E8FA-4507-8AEB-31E57C2E5651}" type="presParOf" srcId="{CC115982-6DC8-4F50-85C5-1F0A9537F8B5}" destId="{54178BBC-DB35-4C85-AB19-F8212A62EB64}" srcOrd="1" destOrd="0" presId="urn:microsoft.com/office/officeart/2005/8/layout/radial1"/>
    <dgm:cxn modelId="{0547DA99-76DC-48C1-8215-84D6E6CA3904}" type="presParOf" srcId="{54178BBC-DB35-4C85-AB19-F8212A62EB64}" destId="{512DA08C-9916-4E8B-8A14-2CC67A09DF9F}" srcOrd="0" destOrd="0" presId="urn:microsoft.com/office/officeart/2005/8/layout/radial1"/>
    <dgm:cxn modelId="{F1105633-AE63-4F93-B13F-73025F458D35}" type="presParOf" srcId="{CC115982-6DC8-4F50-85C5-1F0A9537F8B5}" destId="{7534DCB5-A20A-4515-9574-73321B57E91F}" srcOrd="2" destOrd="0" presId="urn:microsoft.com/office/officeart/2005/8/layout/radial1"/>
    <dgm:cxn modelId="{8B030958-07FF-4728-8510-0EE89465BE3D}" type="presParOf" srcId="{CC115982-6DC8-4F50-85C5-1F0A9537F8B5}" destId="{9ACDB5B7-3C6D-4A49-9258-1F90C74957F7}" srcOrd="3" destOrd="0" presId="urn:microsoft.com/office/officeart/2005/8/layout/radial1"/>
    <dgm:cxn modelId="{666B8640-88CA-4D2E-A9A9-FC4F55E4C2F0}" type="presParOf" srcId="{9ACDB5B7-3C6D-4A49-9258-1F90C74957F7}" destId="{C0E4F612-1744-4204-9F34-767688A9A0DD}" srcOrd="0" destOrd="0" presId="urn:microsoft.com/office/officeart/2005/8/layout/radial1"/>
    <dgm:cxn modelId="{AC492C29-F62E-40F8-B6B6-592C898E326C}" type="presParOf" srcId="{CC115982-6DC8-4F50-85C5-1F0A9537F8B5}" destId="{C3606F1D-6BC4-4A5D-BE96-E1233889C6CD}" srcOrd="4" destOrd="0" presId="urn:microsoft.com/office/officeart/2005/8/layout/radial1"/>
    <dgm:cxn modelId="{ADFBD83F-9057-4818-B65F-ED07EBEE9FF1}" type="presParOf" srcId="{CC115982-6DC8-4F50-85C5-1F0A9537F8B5}" destId="{9098E327-693F-415D-A283-18F8511255C7}" srcOrd="5" destOrd="0" presId="urn:microsoft.com/office/officeart/2005/8/layout/radial1"/>
    <dgm:cxn modelId="{4C456572-11DC-4B6F-9234-85ECE2862EC7}" type="presParOf" srcId="{9098E327-693F-415D-A283-18F8511255C7}" destId="{5112DF03-AA76-4E1F-B6FF-501F723AF3CA}" srcOrd="0" destOrd="0" presId="urn:microsoft.com/office/officeart/2005/8/layout/radial1"/>
    <dgm:cxn modelId="{B27D00FB-21F1-4126-9092-586E3C4B8C51}" type="presParOf" srcId="{CC115982-6DC8-4F50-85C5-1F0A9537F8B5}" destId="{76BABA08-B40D-4253-A0C8-12600258B33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48E658E-CD44-4288-9788-4EB0385FC740}" type="doc">
      <dgm:prSet loTypeId="urn:microsoft.com/office/officeart/2005/8/layout/radial1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80FC1A4-E097-48BD-B21F-324F13CF66E1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gm:t>
    </dgm:pt>
    <dgm:pt modelId="{5427C401-A418-4345-9F21-EAAB7D933A5F}" type="parTrans" cxnId="{DD6F7989-B313-47FD-AD1C-5F3C84845759}">
      <dgm:prSet/>
      <dgm:spPr/>
      <dgm:t>
        <a:bodyPr/>
        <a:lstStyle/>
        <a:p>
          <a:endParaRPr lang="en-US"/>
        </a:p>
      </dgm:t>
    </dgm:pt>
    <dgm:pt modelId="{0AF76F81-D0BD-4A2D-9FC1-BAD180FACBDA}" type="sibTrans" cxnId="{DD6F7989-B313-47FD-AD1C-5F3C84845759}">
      <dgm:prSet/>
      <dgm:spPr/>
      <dgm:t>
        <a:bodyPr/>
        <a:lstStyle/>
        <a:p>
          <a:endParaRPr lang="en-US"/>
        </a:p>
      </dgm:t>
    </dgm:pt>
    <dgm:pt modelId="{56A58831-4AC1-4BC8-B376-69DAF5BE7E40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8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gm:t>
    </dgm:pt>
    <dgm:pt modelId="{7C36A816-1CCE-4CCD-87A6-ADA006E2ABA5}" type="parTrans" cxnId="{F466B6C5-8772-4E74-A7DB-5AB6976153A2}">
      <dgm:prSet/>
      <dgm:spPr/>
      <dgm:t>
        <a:bodyPr/>
        <a:lstStyle/>
        <a:p>
          <a:endParaRPr lang="en-US" dirty="0"/>
        </a:p>
      </dgm:t>
    </dgm:pt>
    <dgm:pt modelId="{C5F57EEE-1C64-4A87-9E3C-E3B49768672B}" type="sibTrans" cxnId="{F466B6C5-8772-4E74-A7DB-5AB6976153A2}">
      <dgm:prSet/>
      <dgm:spPr/>
      <dgm:t>
        <a:bodyPr/>
        <a:lstStyle/>
        <a:p>
          <a:endParaRPr lang="en-US"/>
        </a:p>
      </dgm:t>
    </dgm:pt>
    <dgm:pt modelId="{3FB83141-08EF-42D2-82BA-8AF43A46F58E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gm:t>
    </dgm:pt>
    <dgm:pt modelId="{71EBBD14-F38F-48E9-94D6-F6BE0A5D75A1}" type="parTrans" cxnId="{E298F027-3C89-437D-B031-2D6E4FE80681}">
      <dgm:prSet/>
      <dgm:spPr/>
      <dgm:t>
        <a:bodyPr/>
        <a:lstStyle/>
        <a:p>
          <a:endParaRPr lang="en-US" dirty="0"/>
        </a:p>
      </dgm:t>
    </dgm:pt>
    <dgm:pt modelId="{F3E65789-A6DB-4607-ACC0-BF501A5BE0FF}" type="sibTrans" cxnId="{E298F027-3C89-437D-B031-2D6E4FE80681}">
      <dgm:prSet/>
      <dgm:spPr/>
      <dgm:t>
        <a:bodyPr/>
        <a:lstStyle/>
        <a:p>
          <a:endParaRPr lang="en-US"/>
        </a:p>
      </dgm:t>
    </dgm:pt>
    <dgm:pt modelId="{D7B73EDD-C470-4611-9448-2B9A04180E49}">
      <dgm:prSet phldrT="[Text]" custT="1"/>
      <dgm:spPr/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en-US" sz="1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gm:t>
    </dgm:pt>
    <dgm:pt modelId="{14045BDF-D34A-45C9-B4B3-FECD0FB5AEC7}" type="parTrans" cxnId="{69D5216F-54BE-4868-B728-6143BBD5BBD8}">
      <dgm:prSet/>
      <dgm:spPr/>
      <dgm:t>
        <a:bodyPr/>
        <a:lstStyle/>
        <a:p>
          <a:endParaRPr lang="en-US" dirty="0"/>
        </a:p>
      </dgm:t>
    </dgm:pt>
    <dgm:pt modelId="{1C7F9A4C-852A-448C-B523-6BADF386E363}" type="sibTrans" cxnId="{69D5216F-54BE-4868-B728-6143BBD5BBD8}">
      <dgm:prSet/>
      <dgm:spPr/>
      <dgm:t>
        <a:bodyPr/>
        <a:lstStyle/>
        <a:p>
          <a:endParaRPr lang="en-US"/>
        </a:p>
      </dgm:t>
    </dgm:pt>
    <dgm:pt modelId="{CC115982-6DC8-4F50-85C5-1F0A9537F8B5}" type="pres">
      <dgm:prSet presAssocID="{148E658E-CD44-4288-9788-4EB0385FC74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126163D-D47E-4C14-8006-9DBEF3F439ED}" type="pres">
      <dgm:prSet presAssocID="{880FC1A4-E097-48BD-B21F-324F13CF66E1}" presName="centerShape" presStyleLbl="node0" presStyleIdx="0" presStyleCnt="1" custScaleX="115677" custScaleY="91549" custLinFactNeighborX="2302" custLinFactNeighborY="-10320"/>
      <dgm:spPr/>
    </dgm:pt>
    <dgm:pt modelId="{54178BBC-DB35-4C85-AB19-F8212A62EB64}" type="pres">
      <dgm:prSet presAssocID="{7C36A816-1CCE-4CCD-87A6-ADA006E2ABA5}" presName="Name9" presStyleLbl="parChTrans1D2" presStyleIdx="0" presStyleCnt="3"/>
      <dgm:spPr/>
    </dgm:pt>
    <dgm:pt modelId="{512DA08C-9916-4E8B-8A14-2CC67A09DF9F}" type="pres">
      <dgm:prSet presAssocID="{7C36A816-1CCE-4CCD-87A6-ADA006E2ABA5}" presName="connTx" presStyleLbl="parChTrans1D2" presStyleIdx="0" presStyleCnt="3"/>
      <dgm:spPr/>
    </dgm:pt>
    <dgm:pt modelId="{7534DCB5-A20A-4515-9574-73321B57E91F}" type="pres">
      <dgm:prSet presAssocID="{56A58831-4AC1-4BC8-B376-69DAF5BE7E40}" presName="node" presStyleLbl="node1" presStyleIdx="0" presStyleCnt="3" custScaleX="96565" custScaleY="38752" custRadScaleRad="101572" custRadScaleInc="1720">
        <dgm:presLayoutVars>
          <dgm:bulletEnabled val="1"/>
        </dgm:presLayoutVars>
      </dgm:prSet>
      <dgm:spPr/>
    </dgm:pt>
    <dgm:pt modelId="{9ACDB5B7-3C6D-4A49-9258-1F90C74957F7}" type="pres">
      <dgm:prSet presAssocID="{71EBBD14-F38F-48E9-94D6-F6BE0A5D75A1}" presName="Name9" presStyleLbl="parChTrans1D2" presStyleIdx="1" presStyleCnt="3"/>
      <dgm:spPr/>
    </dgm:pt>
    <dgm:pt modelId="{C0E4F612-1744-4204-9F34-767688A9A0DD}" type="pres">
      <dgm:prSet presAssocID="{71EBBD14-F38F-48E9-94D6-F6BE0A5D75A1}" presName="connTx" presStyleLbl="parChTrans1D2" presStyleIdx="1" presStyleCnt="3"/>
      <dgm:spPr/>
    </dgm:pt>
    <dgm:pt modelId="{C3606F1D-6BC4-4A5D-BE96-E1233889C6CD}" type="pres">
      <dgm:prSet presAssocID="{3FB83141-08EF-42D2-82BA-8AF43A46F58E}" presName="node" presStyleLbl="node1" presStyleIdx="1" presStyleCnt="3" custScaleX="131194" custScaleY="49465" custRadScaleRad="107218" custRadScaleInc="-5311">
        <dgm:presLayoutVars>
          <dgm:bulletEnabled val="1"/>
        </dgm:presLayoutVars>
      </dgm:prSet>
      <dgm:spPr/>
    </dgm:pt>
    <dgm:pt modelId="{9098E327-693F-415D-A283-18F8511255C7}" type="pres">
      <dgm:prSet presAssocID="{14045BDF-D34A-45C9-B4B3-FECD0FB5AEC7}" presName="Name9" presStyleLbl="parChTrans1D2" presStyleIdx="2" presStyleCnt="3"/>
      <dgm:spPr/>
    </dgm:pt>
    <dgm:pt modelId="{5112DF03-AA76-4E1F-B6FF-501F723AF3CA}" type="pres">
      <dgm:prSet presAssocID="{14045BDF-D34A-45C9-B4B3-FECD0FB5AEC7}" presName="connTx" presStyleLbl="parChTrans1D2" presStyleIdx="2" presStyleCnt="3"/>
      <dgm:spPr/>
    </dgm:pt>
    <dgm:pt modelId="{76BABA08-B40D-4253-A0C8-12600258B33A}" type="pres">
      <dgm:prSet presAssocID="{D7B73EDD-C470-4611-9448-2B9A04180E49}" presName="node" presStyleLbl="node1" presStyleIdx="2" presStyleCnt="3" custScaleX="149319" custScaleY="42746" custRadScaleRad="111852" custRadScaleInc="4913">
        <dgm:presLayoutVars>
          <dgm:bulletEnabled val="1"/>
        </dgm:presLayoutVars>
      </dgm:prSet>
      <dgm:spPr/>
    </dgm:pt>
  </dgm:ptLst>
  <dgm:cxnLst>
    <dgm:cxn modelId="{F3844C10-4EFA-4367-8BDA-B855CA3B0243}" type="presOf" srcId="{71EBBD14-F38F-48E9-94D6-F6BE0A5D75A1}" destId="{9ACDB5B7-3C6D-4A49-9258-1F90C74957F7}" srcOrd="0" destOrd="0" presId="urn:microsoft.com/office/officeart/2005/8/layout/radial1"/>
    <dgm:cxn modelId="{ED8E7010-B69F-4F2F-BE75-2587C41BF634}" type="presOf" srcId="{148E658E-CD44-4288-9788-4EB0385FC740}" destId="{CC115982-6DC8-4F50-85C5-1F0A9537F8B5}" srcOrd="0" destOrd="0" presId="urn:microsoft.com/office/officeart/2005/8/layout/radial1"/>
    <dgm:cxn modelId="{E298F027-3C89-437D-B031-2D6E4FE80681}" srcId="{880FC1A4-E097-48BD-B21F-324F13CF66E1}" destId="{3FB83141-08EF-42D2-82BA-8AF43A46F58E}" srcOrd="1" destOrd="0" parTransId="{71EBBD14-F38F-48E9-94D6-F6BE0A5D75A1}" sibTransId="{F3E65789-A6DB-4607-ACC0-BF501A5BE0FF}"/>
    <dgm:cxn modelId="{EC1BE935-A847-4157-AEB1-F6F8D14C9C0B}" type="presOf" srcId="{14045BDF-D34A-45C9-B4B3-FECD0FB5AEC7}" destId="{9098E327-693F-415D-A283-18F8511255C7}" srcOrd="0" destOrd="0" presId="urn:microsoft.com/office/officeart/2005/8/layout/radial1"/>
    <dgm:cxn modelId="{FA49D65D-45C9-4B34-8AF6-8DE76217256C}" type="presOf" srcId="{14045BDF-D34A-45C9-B4B3-FECD0FB5AEC7}" destId="{5112DF03-AA76-4E1F-B6FF-501F723AF3CA}" srcOrd="1" destOrd="0" presId="urn:microsoft.com/office/officeart/2005/8/layout/radial1"/>
    <dgm:cxn modelId="{8E11D244-E4BD-4A02-8910-11F13C92D61D}" type="presOf" srcId="{3FB83141-08EF-42D2-82BA-8AF43A46F58E}" destId="{C3606F1D-6BC4-4A5D-BE96-E1233889C6CD}" srcOrd="0" destOrd="0" presId="urn:microsoft.com/office/officeart/2005/8/layout/radial1"/>
    <dgm:cxn modelId="{69D5216F-54BE-4868-B728-6143BBD5BBD8}" srcId="{880FC1A4-E097-48BD-B21F-324F13CF66E1}" destId="{D7B73EDD-C470-4611-9448-2B9A04180E49}" srcOrd="2" destOrd="0" parTransId="{14045BDF-D34A-45C9-B4B3-FECD0FB5AEC7}" sibTransId="{1C7F9A4C-852A-448C-B523-6BADF386E363}"/>
    <dgm:cxn modelId="{FCA4E351-9FD2-42E2-84D7-C6160A66F9DB}" type="presOf" srcId="{7C36A816-1CCE-4CCD-87A6-ADA006E2ABA5}" destId="{512DA08C-9916-4E8B-8A14-2CC67A09DF9F}" srcOrd="1" destOrd="0" presId="urn:microsoft.com/office/officeart/2005/8/layout/radial1"/>
    <dgm:cxn modelId="{541C347D-81A8-46D6-8A64-919DACFA518D}" type="presOf" srcId="{56A58831-4AC1-4BC8-B376-69DAF5BE7E40}" destId="{7534DCB5-A20A-4515-9574-73321B57E91F}" srcOrd="0" destOrd="0" presId="urn:microsoft.com/office/officeart/2005/8/layout/radial1"/>
    <dgm:cxn modelId="{DD6F7989-B313-47FD-AD1C-5F3C84845759}" srcId="{148E658E-CD44-4288-9788-4EB0385FC740}" destId="{880FC1A4-E097-48BD-B21F-324F13CF66E1}" srcOrd="0" destOrd="0" parTransId="{5427C401-A418-4345-9F21-EAAB7D933A5F}" sibTransId="{0AF76F81-D0BD-4A2D-9FC1-BAD180FACBDA}"/>
    <dgm:cxn modelId="{2E410F8D-65B2-4470-9AB1-7928A1D6462F}" type="presOf" srcId="{880FC1A4-E097-48BD-B21F-324F13CF66E1}" destId="{4126163D-D47E-4C14-8006-9DBEF3F439ED}" srcOrd="0" destOrd="0" presId="urn:microsoft.com/office/officeart/2005/8/layout/radial1"/>
    <dgm:cxn modelId="{4E243891-C39C-493E-8493-C91DAE5E86F7}" type="presOf" srcId="{71EBBD14-F38F-48E9-94D6-F6BE0A5D75A1}" destId="{C0E4F612-1744-4204-9F34-767688A9A0DD}" srcOrd="1" destOrd="0" presId="urn:microsoft.com/office/officeart/2005/8/layout/radial1"/>
    <dgm:cxn modelId="{F466B6C5-8772-4E74-A7DB-5AB6976153A2}" srcId="{880FC1A4-E097-48BD-B21F-324F13CF66E1}" destId="{56A58831-4AC1-4BC8-B376-69DAF5BE7E40}" srcOrd="0" destOrd="0" parTransId="{7C36A816-1CCE-4CCD-87A6-ADA006E2ABA5}" sibTransId="{C5F57EEE-1C64-4A87-9E3C-E3B49768672B}"/>
    <dgm:cxn modelId="{56F54FC8-046F-4D3D-AC76-BF73C4FCC73A}" type="presOf" srcId="{7C36A816-1CCE-4CCD-87A6-ADA006E2ABA5}" destId="{54178BBC-DB35-4C85-AB19-F8212A62EB64}" srcOrd="0" destOrd="0" presId="urn:microsoft.com/office/officeart/2005/8/layout/radial1"/>
    <dgm:cxn modelId="{174852CB-EF71-4FD2-9641-89620768C203}" type="presOf" srcId="{D7B73EDD-C470-4611-9448-2B9A04180E49}" destId="{76BABA08-B40D-4253-A0C8-12600258B33A}" srcOrd="0" destOrd="0" presId="urn:microsoft.com/office/officeart/2005/8/layout/radial1"/>
    <dgm:cxn modelId="{CE82AB85-781D-4C31-80EB-B9071D383214}" type="presParOf" srcId="{CC115982-6DC8-4F50-85C5-1F0A9537F8B5}" destId="{4126163D-D47E-4C14-8006-9DBEF3F439ED}" srcOrd="0" destOrd="0" presId="urn:microsoft.com/office/officeart/2005/8/layout/radial1"/>
    <dgm:cxn modelId="{7F708598-7E6B-4667-A603-CDC72DBD56D9}" type="presParOf" srcId="{CC115982-6DC8-4F50-85C5-1F0A9537F8B5}" destId="{54178BBC-DB35-4C85-AB19-F8212A62EB64}" srcOrd="1" destOrd="0" presId="urn:microsoft.com/office/officeart/2005/8/layout/radial1"/>
    <dgm:cxn modelId="{2DA0F0F6-7008-49C1-99EF-D5A799AAD4E7}" type="presParOf" srcId="{54178BBC-DB35-4C85-AB19-F8212A62EB64}" destId="{512DA08C-9916-4E8B-8A14-2CC67A09DF9F}" srcOrd="0" destOrd="0" presId="urn:microsoft.com/office/officeart/2005/8/layout/radial1"/>
    <dgm:cxn modelId="{794B9308-855F-4723-986A-CEF3BF188A58}" type="presParOf" srcId="{CC115982-6DC8-4F50-85C5-1F0A9537F8B5}" destId="{7534DCB5-A20A-4515-9574-73321B57E91F}" srcOrd="2" destOrd="0" presId="urn:microsoft.com/office/officeart/2005/8/layout/radial1"/>
    <dgm:cxn modelId="{F71723B5-EAFE-4F77-BB6E-837BAF070851}" type="presParOf" srcId="{CC115982-6DC8-4F50-85C5-1F0A9537F8B5}" destId="{9ACDB5B7-3C6D-4A49-9258-1F90C74957F7}" srcOrd="3" destOrd="0" presId="urn:microsoft.com/office/officeart/2005/8/layout/radial1"/>
    <dgm:cxn modelId="{D4CD0E2C-0E89-4157-AE89-81E6948C3436}" type="presParOf" srcId="{9ACDB5B7-3C6D-4A49-9258-1F90C74957F7}" destId="{C0E4F612-1744-4204-9F34-767688A9A0DD}" srcOrd="0" destOrd="0" presId="urn:microsoft.com/office/officeart/2005/8/layout/radial1"/>
    <dgm:cxn modelId="{F83D688D-9B10-4646-8853-EABFE12CABF3}" type="presParOf" srcId="{CC115982-6DC8-4F50-85C5-1F0A9537F8B5}" destId="{C3606F1D-6BC4-4A5D-BE96-E1233889C6CD}" srcOrd="4" destOrd="0" presId="urn:microsoft.com/office/officeart/2005/8/layout/radial1"/>
    <dgm:cxn modelId="{E7AA3285-1E37-4D42-903A-DC791D68C4E4}" type="presParOf" srcId="{CC115982-6DC8-4F50-85C5-1F0A9537F8B5}" destId="{9098E327-693F-415D-A283-18F8511255C7}" srcOrd="5" destOrd="0" presId="urn:microsoft.com/office/officeart/2005/8/layout/radial1"/>
    <dgm:cxn modelId="{0987A6E0-B6AB-4718-B28F-8EB4D07CB6E2}" type="presParOf" srcId="{9098E327-693F-415D-A283-18F8511255C7}" destId="{5112DF03-AA76-4E1F-B6FF-501F723AF3CA}" srcOrd="0" destOrd="0" presId="urn:microsoft.com/office/officeart/2005/8/layout/radial1"/>
    <dgm:cxn modelId="{CA27B6A4-DB4F-4DF8-8FAC-B6CBD68716EA}" type="presParOf" srcId="{CC115982-6DC8-4F50-85C5-1F0A9537F8B5}" destId="{76BABA08-B40D-4253-A0C8-12600258B33A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6163D-D47E-4C14-8006-9DBEF3F439ED}">
      <dsp:nvSpPr>
        <dsp:cNvPr id="0" name=""/>
        <dsp:cNvSpPr/>
      </dsp:nvSpPr>
      <dsp:spPr>
        <a:xfrm>
          <a:off x="1919093" y="934736"/>
          <a:ext cx="4226516" cy="3273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sp:txBody>
      <dsp:txXfrm>
        <a:off x="2538052" y="1414135"/>
        <a:ext cx="2988598" cy="2314741"/>
      </dsp:txXfrm>
    </dsp:sp>
    <dsp:sp modelId="{54178BBC-DB35-4C85-AB19-F8212A62EB64}">
      <dsp:nvSpPr>
        <dsp:cNvPr id="0" name=""/>
        <dsp:cNvSpPr/>
      </dsp:nvSpPr>
      <dsp:spPr>
        <a:xfrm rot="5444309">
          <a:off x="3678029" y="1286927"/>
          <a:ext cx="741282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741282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4030138" y="1286896"/>
        <a:ext cx="37064" cy="37064"/>
      </dsp:txXfrm>
    </dsp:sp>
    <dsp:sp modelId="{7534DCB5-A20A-4515-9574-73321B57E91F}">
      <dsp:nvSpPr>
        <dsp:cNvPr id="0" name=""/>
        <dsp:cNvSpPr/>
      </dsp:nvSpPr>
      <dsp:spPr>
        <a:xfrm>
          <a:off x="2687973" y="0"/>
          <a:ext cx="2733444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sp:txBody>
      <dsp:txXfrm>
        <a:off x="3088277" y="245454"/>
        <a:ext cx="1932836" cy="1185157"/>
      </dsp:txXfrm>
    </dsp:sp>
    <dsp:sp modelId="{9ACDB5B7-3C6D-4A49-9258-1F90C74957F7}">
      <dsp:nvSpPr>
        <dsp:cNvPr id="0" name=""/>
        <dsp:cNvSpPr/>
      </dsp:nvSpPr>
      <dsp:spPr>
        <a:xfrm rot="12961562">
          <a:off x="5061314" y="3507011"/>
          <a:ext cx="565722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565722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5330032" y="3511369"/>
        <a:ext cx="28286" cy="28286"/>
      </dsp:txXfrm>
    </dsp:sp>
    <dsp:sp modelId="{C3606F1D-6BC4-4A5D-BE96-E1233889C6CD}">
      <dsp:nvSpPr>
        <dsp:cNvPr id="0" name=""/>
        <dsp:cNvSpPr/>
      </dsp:nvSpPr>
      <dsp:spPr>
        <a:xfrm>
          <a:off x="4205368" y="3237107"/>
          <a:ext cx="3789164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sp:txBody>
      <dsp:txXfrm>
        <a:off x="4760278" y="3482561"/>
        <a:ext cx="2679344" cy="1185157"/>
      </dsp:txXfrm>
    </dsp:sp>
    <dsp:sp modelId="{9098E327-693F-415D-A283-18F8511255C7}">
      <dsp:nvSpPr>
        <dsp:cNvPr id="0" name=""/>
        <dsp:cNvSpPr/>
      </dsp:nvSpPr>
      <dsp:spPr>
        <a:xfrm rot="19488118">
          <a:off x="2429560" y="3527818"/>
          <a:ext cx="441608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441608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39324" y="3535279"/>
        <a:ext cx="22080" cy="22080"/>
      </dsp:txXfrm>
    </dsp:sp>
    <dsp:sp modelId="{76BABA08-B40D-4253-A0C8-12600258B33A}">
      <dsp:nvSpPr>
        <dsp:cNvPr id="0" name=""/>
        <dsp:cNvSpPr/>
      </dsp:nvSpPr>
      <dsp:spPr>
        <a:xfrm>
          <a:off x="73349" y="3276934"/>
          <a:ext cx="3541693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sp:txBody>
      <dsp:txXfrm>
        <a:off x="592018" y="3522388"/>
        <a:ext cx="2504355" cy="11851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6163D-D47E-4C14-8006-9DBEF3F439ED}">
      <dsp:nvSpPr>
        <dsp:cNvPr id="0" name=""/>
        <dsp:cNvSpPr/>
      </dsp:nvSpPr>
      <dsp:spPr>
        <a:xfrm>
          <a:off x="1919093" y="934736"/>
          <a:ext cx="4226516" cy="3273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sp:txBody>
      <dsp:txXfrm>
        <a:off x="2538052" y="1414135"/>
        <a:ext cx="2988598" cy="2314741"/>
      </dsp:txXfrm>
    </dsp:sp>
    <dsp:sp modelId="{54178BBC-DB35-4C85-AB19-F8212A62EB64}">
      <dsp:nvSpPr>
        <dsp:cNvPr id="0" name=""/>
        <dsp:cNvSpPr/>
      </dsp:nvSpPr>
      <dsp:spPr>
        <a:xfrm rot="5444309">
          <a:off x="3678029" y="1286927"/>
          <a:ext cx="741282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741282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4030138" y="1286896"/>
        <a:ext cx="37064" cy="37064"/>
      </dsp:txXfrm>
    </dsp:sp>
    <dsp:sp modelId="{7534DCB5-A20A-4515-9574-73321B57E91F}">
      <dsp:nvSpPr>
        <dsp:cNvPr id="0" name=""/>
        <dsp:cNvSpPr/>
      </dsp:nvSpPr>
      <dsp:spPr>
        <a:xfrm>
          <a:off x="2687973" y="0"/>
          <a:ext cx="2733444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sp:txBody>
      <dsp:txXfrm>
        <a:off x="3088277" y="245454"/>
        <a:ext cx="1932836" cy="1185157"/>
      </dsp:txXfrm>
    </dsp:sp>
    <dsp:sp modelId="{9ACDB5B7-3C6D-4A49-9258-1F90C74957F7}">
      <dsp:nvSpPr>
        <dsp:cNvPr id="0" name=""/>
        <dsp:cNvSpPr/>
      </dsp:nvSpPr>
      <dsp:spPr>
        <a:xfrm rot="12961562">
          <a:off x="5061314" y="3507011"/>
          <a:ext cx="565722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565722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5330032" y="3511369"/>
        <a:ext cx="28286" cy="28286"/>
      </dsp:txXfrm>
    </dsp:sp>
    <dsp:sp modelId="{C3606F1D-6BC4-4A5D-BE96-E1233889C6CD}">
      <dsp:nvSpPr>
        <dsp:cNvPr id="0" name=""/>
        <dsp:cNvSpPr/>
      </dsp:nvSpPr>
      <dsp:spPr>
        <a:xfrm>
          <a:off x="4205368" y="3237107"/>
          <a:ext cx="3789164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sp:txBody>
      <dsp:txXfrm>
        <a:off x="4760278" y="3482561"/>
        <a:ext cx="2679344" cy="1185157"/>
      </dsp:txXfrm>
    </dsp:sp>
    <dsp:sp modelId="{9098E327-693F-415D-A283-18F8511255C7}">
      <dsp:nvSpPr>
        <dsp:cNvPr id="0" name=""/>
        <dsp:cNvSpPr/>
      </dsp:nvSpPr>
      <dsp:spPr>
        <a:xfrm rot="19488118">
          <a:off x="2429560" y="3527818"/>
          <a:ext cx="441608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441608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39324" y="3535279"/>
        <a:ext cx="22080" cy="22080"/>
      </dsp:txXfrm>
    </dsp:sp>
    <dsp:sp modelId="{76BABA08-B40D-4253-A0C8-12600258B33A}">
      <dsp:nvSpPr>
        <dsp:cNvPr id="0" name=""/>
        <dsp:cNvSpPr/>
      </dsp:nvSpPr>
      <dsp:spPr>
        <a:xfrm>
          <a:off x="73349" y="3276934"/>
          <a:ext cx="3541693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sp:txBody>
      <dsp:txXfrm>
        <a:off x="592018" y="3522388"/>
        <a:ext cx="2504355" cy="11851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6163D-D47E-4C14-8006-9DBEF3F439ED}">
      <dsp:nvSpPr>
        <dsp:cNvPr id="0" name=""/>
        <dsp:cNvSpPr/>
      </dsp:nvSpPr>
      <dsp:spPr>
        <a:xfrm>
          <a:off x="1770917" y="1412169"/>
          <a:ext cx="1538871" cy="1217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sp:txBody>
      <dsp:txXfrm>
        <a:off x="1996279" y="1590525"/>
        <a:ext cx="1088147" cy="861180"/>
      </dsp:txXfrm>
    </dsp:sp>
    <dsp:sp modelId="{54178BBC-DB35-4C85-AB19-F8212A62EB64}">
      <dsp:nvSpPr>
        <dsp:cNvPr id="0" name=""/>
        <dsp:cNvSpPr/>
      </dsp:nvSpPr>
      <dsp:spPr>
        <a:xfrm rot="16082165">
          <a:off x="2242361" y="1119674"/>
          <a:ext cx="53587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53587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2496901" y="1131218"/>
        <a:ext cx="26793" cy="26793"/>
      </dsp:txXfrm>
    </dsp:sp>
    <dsp:sp modelId="{7534DCB5-A20A-4515-9574-73321B57E91F}">
      <dsp:nvSpPr>
        <dsp:cNvPr id="0" name=""/>
        <dsp:cNvSpPr/>
      </dsp:nvSpPr>
      <dsp:spPr>
        <a:xfrm>
          <a:off x="1849967" y="361335"/>
          <a:ext cx="1284621" cy="515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sp:txBody>
      <dsp:txXfrm>
        <a:off x="2038095" y="436832"/>
        <a:ext cx="908365" cy="364530"/>
      </dsp:txXfrm>
    </dsp:sp>
    <dsp:sp modelId="{9ACDB5B7-3C6D-4A49-9258-1F90C74957F7}">
      <dsp:nvSpPr>
        <dsp:cNvPr id="0" name=""/>
        <dsp:cNvSpPr/>
      </dsp:nvSpPr>
      <dsp:spPr>
        <a:xfrm rot="2404905">
          <a:off x="2985080" y="2665662"/>
          <a:ext cx="70165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70165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318366" y="2673061"/>
        <a:ext cx="35082" cy="35082"/>
      </dsp:txXfrm>
    </dsp:sp>
    <dsp:sp modelId="{C3606F1D-6BC4-4A5D-BE96-E1233889C6CD}">
      <dsp:nvSpPr>
        <dsp:cNvPr id="0" name=""/>
        <dsp:cNvSpPr/>
      </dsp:nvSpPr>
      <dsp:spPr>
        <a:xfrm>
          <a:off x="3088488" y="2887733"/>
          <a:ext cx="1745296" cy="658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sp:txBody>
      <dsp:txXfrm>
        <a:off x="3344081" y="2984101"/>
        <a:ext cx="1234110" cy="465305"/>
      </dsp:txXfrm>
    </dsp:sp>
    <dsp:sp modelId="{9098E327-693F-415D-A283-18F8511255C7}">
      <dsp:nvSpPr>
        <dsp:cNvPr id="0" name=""/>
        <dsp:cNvSpPr/>
      </dsp:nvSpPr>
      <dsp:spPr>
        <a:xfrm rot="8514106">
          <a:off x="1206852" y="2696449"/>
          <a:ext cx="88070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88070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1625186" y="2699372"/>
        <a:ext cx="44035" cy="44035"/>
      </dsp:txXfrm>
    </dsp:sp>
    <dsp:sp modelId="{76BABA08-B40D-4253-A0C8-12600258B33A}">
      <dsp:nvSpPr>
        <dsp:cNvPr id="0" name=""/>
        <dsp:cNvSpPr/>
      </dsp:nvSpPr>
      <dsp:spPr>
        <a:xfrm>
          <a:off x="-33185" y="2975846"/>
          <a:ext cx="1986416" cy="568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sp:txBody>
      <dsp:txXfrm>
        <a:off x="257719" y="3059124"/>
        <a:ext cx="1404608" cy="4021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6163D-D47E-4C14-8006-9DBEF3F439ED}">
      <dsp:nvSpPr>
        <dsp:cNvPr id="0" name=""/>
        <dsp:cNvSpPr/>
      </dsp:nvSpPr>
      <dsp:spPr>
        <a:xfrm>
          <a:off x="1770917" y="1412169"/>
          <a:ext cx="1538871" cy="1217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sp:txBody>
      <dsp:txXfrm>
        <a:off x="1996279" y="1590525"/>
        <a:ext cx="1088147" cy="861180"/>
      </dsp:txXfrm>
    </dsp:sp>
    <dsp:sp modelId="{54178BBC-DB35-4C85-AB19-F8212A62EB64}">
      <dsp:nvSpPr>
        <dsp:cNvPr id="0" name=""/>
        <dsp:cNvSpPr/>
      </dsp:nvSpPr>
      <dsp:spPr>
        <a:xfrm rot="16082165">
          <a:off x="2242361" y="1119674"/>
          <a:ext cx="53587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53587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2496901" y="1131218"/>
        <a:ext cx="26793" cy="26793"/>
      </dsp:txXfrm>
    </dsp:sp>
    <dsp:sp modelId="{7534DCB5-A20A-4515-9574-73321B57E91F}">
      <dsp:nvSpPr>
        <dsp:cNvPr id="0" name=""/>
        <dsp:cNvSpPr/>
      </dsp:nvSpPr>
      <dsp:spPr>
        <a:xfrm>
          <a:off x="1849967" y="361335"/>
          <a:ext cx="1284621" cy="515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sp:txBody>
      <dsp:txXfrm>
        <a:off x="2038095" y="436832"/>
        <a:ext cx="908365" cy="364530"/>
      </dsp:txXfrm>
    </dsp:sp>
    <dsp:sp modelId="{9ACDB5B7-3C6D-4A49-9258-1F90C74957F7}">
      <dsp:nvSpPr>
        <dsp:cNvPr id="0" name=""/>
        <dsp:cNvSpPr/>
      </dsp:nvSpPr>
      <dsp:spPr>
        <a:xfrm rot="2404905">
          <a:off x="2985080" y="2665662"/>
          <a:ext cx="70165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70165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318366" y="2673061"/>
        <a:ext cx="35082" cy="35082"/>
      </dsp:txXfrm>
    </dsp:sp>
    <dsp:sp modelId="{C3606F1D-6BC4-4A5D-BE96-E1233889C6CD}">
      <dsp:nvSpPr>
        <dsp:cNvPr id="0" name=""/>
        <dsp:cNvSpPr/>
      </dsp:nvSpPr>
      <dsp:spPr>
        <a:xfrm>
          <a:off x="3088488" y="2887733"/>
          <a:ext cx="1745296" cy="658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sp:txBody>
      <dsp:txXfrm>
        <a:off x="3344081" y="2984101"/>
        <a:ext cx="1234110" cy="465305"/>
      </dsp:txXfrm>
    </dsp:sp>
    <dsp:sp modelId="{9098E327-693F-415D-A283-18F8511255C7}">
      <dsp:nvSpPr>
        <dsp:cNvPr id="0" name=""/>
        <dsp:cNvSpPr/>
      </dsp:nvSpPr>
      <dsp:spPr>
        <a:xfrm rot="8514106">
          <a:off x="1206852" y="2696449"/>
          <a:ext cx="88070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88070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1625186" y="2699372"/>
        <a:ext cx="44035" cy="44035"/>
      </dsp:txXfrm>
    </dsp:sp>
    <dsp:sp modelId="{76BABA08-B40D-4253-A0C8-12600258B33A}">
      <dsp:nvSpPr>
        <dsp:cNvPr id="0" name=""/>
        <dsp:cNvSpPr/>
      </dsp:nvSpPr>
      <dsp:spPr>
        <a:xfrm>
          <a:off x="-33185" y="2975846"/>
          <a:ext cx="1986416" cy="568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sp:txBody>
      <dsp:txXfrm>
        <a:off x="257719" y="3059124"/>
        <a:ext cx="1404608" cy="402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6163D-D47E-4C14-8006-9DBEF3F439ED}">
      <dsp:nvSpPr>
        <dsp:cNvPr id="0" name=""/>
        <dsp:cNvSpPr/>
      </dsp:nvSpPr>
      <dsp:spPr>
        <a:xfrm>
          <a:off x="1770917" y="1412169"/>
          <a:ext cx="1538871" cy="1217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sp:txBody>
      <dsp:txXfrm>
        <a:off x="1996279" y="1590525"/>
        <a:ext cx="1088147" cy="861180"/>
      </dsp:txXfrm>
    </dsp:sp>
    <dsp:sp modelId="{54178BBC-DB35-4C85-AB19-F8212A62EB64}">
      <dsp:nvSpPr>
        <dsp:cNvPr id="0" name=""/>
        <dsp:cNvSpPr/>
      </dsp:nvSpPr>
      <dsp:spPr>
        <a:xfrm rot="16082165">
          <a:off x="2242361" y="1119674"/>
          <a:ext cx="53587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53587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2496901" y="1131218"/>
        <a:ext cx="26793" cy="26793"/>
      </dsp:txXfrm>
    </dsp:sp>
    <dsp:sp modelId="{7534DCB5-A20A-4515-9574-73321B57E91F}">
      <dsp:nvSpPr>
        <dsp:cNvPr id="0" name=""/>
        <dsp:cNvSpPr/>
      </dsp:nvSpPr>
      <dsp:spPr>
        <a:xfrm>
          <a:off x="1849967" y="361335"/>
          <a:ext cx="1284621" cy="515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sp:txBody>
      <dsp:txXfrm>
        <a:off x="2038095" y="436832"/>
        <a:ext cx="908365" cy="364530"/>
      </dsp:txXfrm>
    </dsp:sp>
    <dsp:sp modelId="{9ACDB5B7-3C6D-4A49-9258-1F90C74957F7}">
      <dsp:nvSpPr>
        <dsp:cNvPr id="0" name=""/>
        <dsp:cNvSpPr/>
      </dsp:nvSpPr>
      <dsp:spPr>
        <a:xfrm rot="2404905">
          <a:off x="2985080" y="2665662"/>
          <a:ext cx="70165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70165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318366" y="2673061"/>
        <a:ext cx="35082" cy="35082"/>
      </dsp:txXfrm>
    </dsp:sp>
    <dsp:sp modelId="{C3606F1D-6BC4-4A5D-BE96-E1233889C6CD}">
      <dsp:nvSpPr>
        <dsp:cNvPr id="0" name=""/>
        <dsp:cNvSpPr/>
      </dsp:nvSpPr>
      <dsp:spPr>
        <a:xfrm>
          <a:off x="3088488" y="2887733"/>
          <a:ext cx="1745296" cy="658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sp:txBody>
      <dsp:txXfrm>
        <a:off x="3344081" y="2984101"/>
        <a:ext cx="1234110" cy="465305"/>
      </dsp:txXfrm>
    </dsp:sp>
    <dsp:sp modelId="{9098E327-693F-415D-A283-18F8511255C7}">
      <dsp:nvSpPr>
        <dsp:cNvPr id="0" name=""/>
        <dsp:cNvSpPr/>
      </dsp:nvSpPr>
      <dsp:spPr>
        <a:xfrm rot="8514106">
          <a:off x="1206852" y="2696449"/>
          <a:ext cx="88070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88070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1625186" y="2699372"/>
        <a:ext cx="44035" cy="44035"/>
      </dsp:txXfrm>
    </dsp:sp>
    <dsp:sp modelId="{76BABA08-B40D-4253-A0C8-12600258B33A}">
      <dsp:nvSpPr>
        <dsp:cNvPr id="0" name=""/>
        <dsp:cNvSpPr/>
      </dsp:nvSpPr>
      <dsp:spPr>
        <a:xfrm>
          <a:off x="-33185" y="2975846"/>
          <a:ext cx="1986416" cy="568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sp:txBody>
      <dsp:txXfrm>
        <a:off x="257719" y="3059124"/>
        <a:ext cx="1404608" cy="4021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6163D-D47E-4C14-8006-9DBEF3F439ED}">
      <dsp:nvSpPr>
        <dsp:cNvPr id="0" name=""/>
        <dsp:cNvSpPr/>
      </dsp:nvSpPr>
      <dsp:spPr>
        <a:xfrm>
          <a:off x="1919093" y="934736"/>
          <a:ext cx="4226516" cy="3273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sp:txBody>
      <dsp:txXfrm>
        <a:off x="2538052" y="1414135"/>
        <a:ext cx="2988598" cy="2314741"/>
      </dsp:txXfrm>
    </dsp:sp>
    <dsp:sp modelId="{54178BBC-DB35-4C85-AB19-F8212A62EB64}">
      <dsp:nvSpPr>
        <dsp:cNvPr id="0" name=""/>
        <dsp:cNvSpPr/>
      </dsp:nvSpPr>
      <dsp:spPr>
        <a:xfrm rot="5444309">
          <a:off x="3678029" y="1286927"/>
          <a:ext cx="741282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741282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4030138" y="1286896"/>
        <a:ext cx="37064" cy="37064"/>
      </dsp:txXfrm>
    </dsp:sp>
    <dsp:sp modelId="{7534DCB5-A20A-4515-9574-73321B57E91F}">
      <dsp:nvSpPr>
        <dsp:cNvPr id="0" name=""/>
        <dsp:cNvSpPr/>
      </dsp:nvSpPr>
      <dsp:spPr>
        <a:xfrm>
          <a:off x="2687973" y="0"/>
          <a:ext cx="2733444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sp:txBody>
      <dsp:txXfrm>
        <a:off x="3088277" y="245454"/>
        <a:ext cx="1932836" cy="1185157"/>
      </dsp:txXfrm>
    </dsp:sp>
    <dsp:sp modelId="{9ACDB5B7-3C6D-4A49-9258-1F90C74957F7}">
      <dsp:nvSpPr>
        <dsp:cNvPr id="0" name=""/>
        <dsp:cNvSpPr/>
      </dsp:nvSpPr>
      <dsp:spPr>
        <a:xfrm rot="12961562">
          <a:off x="5061314" y="3507011"/>
          <a:ext cx="565722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565722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5330032" y="3511369"/>
        <a:ext cx="28286" cy="28286"/>
      </dsp:txXfrm>
    </dsp:sp>
    <dsp:sp modelId="{C3606F1D-6BC4-4A5D-BE96-E1233889C6CD}">
      <dsp:nvSpPr>
        <dsp:cNvPr id="0" name=""/>
        <dsp:cNvSpPr/>
      </dsp:nvSpPr>
      <dsp:spPr>
        <a:xfrm>
          <a:off x="4205368" y="3237107"/>
          <a:ext cx="3789164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sp:txBody>
      <dsp:txXfrm>
        <a:off x="4760278" y="3482561"/>
        <a:ext cx="2679344" cy="1185157"/>
      </dsp:txXfrm>
    </dsp:sp>
    <dsp:sp modelId="{9098E327-693F-415D-A283-18F8511255C7}">
      <dsp:nvSpPr>
        <dsp:cNvPr id="0" name=""/>
        <dsp:cNvSpPr/>
      </dsp:nvSpPr>
      <dsp:spPr>
        <a:xfrm rot="19488118">
          <a:off x="2429560" y="3527818"/>
          <a:ext cx="441608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441608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39324" y="3535279"/>
        <a:ext cx="22080" cy="22080"/>
      </dsp:txXfrm>
    </dsp:sp>
    <dsp:sp modelId="{76BABA08-B40D-4253-A0C8-12600258B33A}">
      <dsp:nvSpPr>
        <dsp:cNvPr id="0" name=""/>
        <dsp:cNvSpPr/>
      </dsp:nvSpPr>
      <dsp:spPr>
        <a:xfrm>
          <a:off x="73349" y="3276934"/>
          <a:ext cx="3541693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sp:txBody>
      <dsp:txXfrm>
        <a:off x="592018" y="3522388"/>
        <a:ext cx="2504355" cy="11851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6163D-D47E-4C14-8006-9DBEF3F439ED}">
      <dsp:nvSpPr>
        <dsp:cNvPr id="0" name=""/>
        <dsp:cNvSpPr/>
      </dsp:nvSpPr>
      <dsp:spPr>
        <a:xfrm>
          <a:off x="1770917" y="1412169"/>
          <a:ext cx="1538871" cy="1217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sp:txBody>
      <dsp:txXfrm>
        <a:off x="1996279" y="1590525"/>
        <a:ext cx="1088147" cy="861180"/>
      </dsp:txXfrm>
    </dsp:sp>
    <dsp:sp modelId="{54178BBC-DB35-4C85-AB19-F8212A62EB64}">
      <dsp:nvSpPr>
        <dsp:cNvPr id="0" name=""/>
        <dsp:cNvSpPr/>
      </dsp:nvSpPr>
      <dsp:spPr>
        <a:xfrm rot="16082165">
          <a:off x="2242361" y="1119674"/>
          <a:ext cx="535872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535872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2496901" y="1131217"/>
        <a:ext cx="26793" cy="26793"/>
      </dsp:txXfrm>
    </dsp:sp>
    <dsp:sp modelId="{7534DCB5-A20A-4515-9574-73321B57E91F}">
      <dsp:nvSpPr>
        <dsp:cNvPr id="0" name=""/>
        <dsp:cNvSpPr/>
      </dsp:nvSpPr>
      <dsp:spPr>
        <a:xfrm>
          <a:off x="1849967" y="361335"/>
          <a:ext cx="1284621" cy="515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sp:txBody>
      <dsp:txXfrm>
        <a:off x="2038095" y="436832"/>
        <a:ext cx="908365" cy="364530"/>
      </dsp:txXfrm>
    </dsp:sp>
    <dsp:sp modelId="{9ACDB5B7-3C6D-4A49-9258-1F90C74957F7}">
      <dsp:nvSpPr>
        <dsp:cNvPr id="0" name=""/>
        <dsp:cNvSpPr/>
      </dsp:nvSpPr>
      <dsp:spPr>
        <a:xfrm rot="2404905">
          <a:off x="2985080" y="2665661"/>
          <a:ext cx="70165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70165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318366" y="2673060"/>
        <a:ext cx="35082" cy="35082"/>
      </dsp:txXfrm>
    </dsp:sp>
    <dsp:sp modelId="{C3606F1D-6BC4-4A5D-BE96-E1233889C6CD}">
      <dsp:nvSpPr>
        <dsp:cNvPr id="0" name=""/>
        <dsp:cNvSpPr/>
      </dsp:nvSpPr>
      <dsp:spPr>
        <a:xfrm>
          <a:off x="3088488" y="2887732"/>
          <a:ext cx="1745296" cy="658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sp:txBody>
      <dsp:txXfrm>
        <a:off x="3344081" y="2984100"/>
        <a:ext cx="1234110" cy="465305"/>
      </dsp:txXfrm>
    </dsp:sp>
    <dsp:sp modelId="{9098E327-693F-415D-A283-18F8511255C7}">
      <dsp:nvSpPr>
        <dsp:cNvPr id="0" name=""/>
        <dsp:cNvSpPr/>
      </dsp:nvSpPr>
      <dsp:spPr>
        <a:xfrm rot="8514106">
          <a:off x="1206852" y="2696448"/>
          <a:ext cx="88070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88070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1625187" y="2699371"/>
        <a:ext cx="44035" cy="44035"/>
      </dsp:txXfrm>
    </dsp:sp>
    <dsp:sp modelId="{76BABA08-B40D-4253-A0C8-12600258B33A}">
      <dsp:nvSpPr>
        <dsp:cNvPr id="0" name=""/>
        <dsp:cNvSpPr/>
      </dsp:nvSpPr>
      <dsp:spPr>
        <a:xfrm>
          <a:off x="-33185" y="2975845"/>
          <a:ext cx="1986416" cy="568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sp:txBody>
      <dsp:txXfrm>
        <a:off x="257719" y="3059123"/>
        <a:ext cx="1404608" cy="4021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6163D-D47E-4C14-8006-9DBEF3F439ED}">
      <dsp:nvSpPr>
        <dsp:cNvPr id="0" name=""/>
        <dsp:cNvSpPr/>
      </dsp:nvSpPr>
      <dsp:spPr>
        <a:xfrm>
          <a:off x="1919093" y="934736"/>
          <a:ext cx="4226516" cy="327353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sp:txBody>
      <dsp:txXfrm>
        <a:off x="2538052" y="1414135"/>
        <a:ext cx="2988598" cy="2314741"/>
      </dsp:txXfrm>
    </dsp:sp>
    <dsp:sp modelId="{54178BBC-DB35-4C85-AB19-F8212A62EB64}">
      <dsp:nvSpPr>
        <dsp:cNvPr id="0" name=""/>
        <dsp:cNvSpPr/>
      </dsp:nvSpPr>
      <dsp:spPr>
        <a:xfrm rot="5444309">
          <a:off x="3678029" y="1286927"/>
          <a:ext cx="741282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741282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4030138" y="1286896"/>
        <a:ext cx="37064" cy="37064"/>
      </dsp:txXfrm>
    </dsp:sp>
    <dsp:sp modelId="{7534DCB5-A20A-4515-9574-73321B57E91F}">
      <dsp:nvSpPr>
        <dsp:cNvPr id="0" name=""/>
        <dsp:cNvSpPr/>
      </dsp:nvSpPr>
      <dsp:spPr>
        <a:xfrm>
          <a:off x="2687973" y="0"/>
          <a:ext cx="2733444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sp:txBody>
      <dsp:txXfrm>
        <a:off x="3088277" y="245454"/>
        <a:ext cx="1932836" cy="1185157"/>
      </dsp:txXfrm>
    </dsp:sp>
    <dsp:sp modelId="{9ACDB5B7-3C6D-4A49-9258-1F90C74957F7}">
      <dsp:nvSpPr>
        <dsp:cNvPr id="0" name=""/>
        <dsp:cNvSpPr/>
      </dsp:nvSpPr>
      <dsp:spPr>
        <a:xfrm rot="12961562">
          <a:off x="5061314" y="3507011"/>
          <a:ext cx="565722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565722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5330032" y="3511369"/>
        <a:ext cx="28286" cy="28286"/>
      </dsp:txXfrm>
    </dsp:sp>
    <dsp:sp modelId="{C3606F1D-6BC4-4A5D-BE96-E1233889C6CD}">
      <dsp:nvSpPr>
        <dsp:cNvPr id="0" name=""/>
        <dsp:cNvSpPr/>
      </dsp:nvSpPr>
      <dsp:spPr>
        <a:xfrm>
          <a:off x="4205368" y="3237107"/>
          <a:ext cx="3789164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sp:txBody>
      <dsp:txXfrm>
        <a:off x="4760278" y="3482561"/>
        <a:ext cx="2679344" cy="1185157"/>
      </dsp:txXfrm>
    </dsp:sp>
    <dsp:sp modelId="{9098E327-693F-415D-A283-18F8511255C7}">
      <dsp:nvSpPr>
        <dsp:cNvPr id="0" name=""/>
        <dsp:cNvSpPr/>
      </dsp:nvSpPr>
      <dsp:spPr>
        <a:xfrm rot="19488118">
          <a:off x="2429560" y="3527818"/>
          <a:ext cx="441608" cy="37001"/>
        </a:xfrm>
        <a:custGeom>
          <a:avLst/>
          <a:gdLst/>
          <a:ahLst/>
          <a:cxnLst/>
          <a:rect l="0" t="0" r="0" b="0"/>
          <a:pathLst>
            <a:path>
              <a:moveTo>
                <a:pt x="0" y="18500"/>
              </a:moveTo>
              <a:lnTo>
                <a:pt x="441608" y="1850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639324" y="3535279"/>
        <a:ext cx="22080" cy="22080"/>
      </dsp:txXfrm>
    </dsp:sp>
    <dsp:sp modelId="{76BABA08-B40D-4253-A0C8-12600258B33A}">
      <dsp:nvSpPr>
        <dsp:cNvPr id="0" name=""/>
        <dsp:cNvSpPr/>
      </dsp:nvSpPr>
      <dsp:spPr>
        <a:xfrm>
          <a:off x="73349" y="3276934"/>
          <a:ext cx="3541693" cy="16760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sp:txBody>
      <dsp:txXfrm>
        <a:off x="592018" y="3522388"/>
        <a:ext cx="2504355" cy="118515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26163D-D47E-4C14-8006-9DBEF3F439ED}">
      <dsp:nvSpPr>
        <dsp:cNvPr id="0" name=""/>
        <dsp:cNvSpPr/>
      </dsp:nvSpPr>
      <dsp:spPr>
        <a:xfrm>
          <a:off x="1770917" y="1412169"/>
          <a:ext cx="1538871" cy="12178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HCV Program</a:t>
          </a:r>
        </a:p>
      </dsp:txBody>
      <dsp:txXfrm>
        <a:off x="1996279" y="1590525"/>
        <a:ext cx="1088147" cy="861180"/>
      </dsp:txXfrm>
    </dsp:sp>
    <dsp:sp modelId="{54178BBC-DB35-4C85-AB19-F8212A62EB64}">
      <dsp:nvSpPr>
        <dsp:cNvPr id="0" name=""/>
        <dsp:cNvSpPr/>
      </dsp:nvSpPr>
      <dsp:spPr>
        <a:xfrm rot="16082165">
          <a:off x="2242361" y="1119674"/>
          <a:ext cx="53587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53587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2496901" y="1131218"/>
        <a:ext cx="26793" cy="26793"/>
      </dsp:txXfrm>
    </dsp:sp>
    <dsp:sp modelId="{7534DCB5-A20A-4515-9574-73321B57E91F}">
      <dsp:nvSpPr>
        <dsp:cNvPr id="0" name=""/>
        <dsp:cNvSpPr/>
      </dsp:nvSpPr>
      <dsp:spPr>
        <a:xfrm>
          <a:off x="1849967" y="361335"/>
          <a:ext cx="1284621" cy="515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KHRA</a:t>
          </a:r>
        </a:p>
      </dsp:txBody>
      <dsp:txXfrm>
        <a:off x="2038095" y="436832"/>
        <a:ext cx="908365" cy="364530"/>
      </dsp:txXfrm>
    </dsp:sp>
    <dsp:sp modelId="{9ACDB5B7-3C6D-4A49-9258-1F90C74957F7}">
      <dsp:nvSpPr>
        <dsp:cNvPr id="0" name=""/>
        <dsp:cNvSpPr/>
      </dsp:nvSpPr>
      <dsp:spPr>
        <a:xfrm rot="2404905">
          <a:off x="2985080" y="2665662"/>
          <a:ext cx="70165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70165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318366" y="2673061"/>
        <a:ext cx="35082" cy="35082"/>
      </dsp:txXfrm>
    </dsp:sp>
    <dsp:sp modelId="{C3606F1D-6BC4-4A5D-BE96-E1233889C6CD}">
      <dsp:nvSpPr>
        <dsp:cNvPr id="0" name=""/>
        <dsp:cNvSpPr/>
      </dsp:nvSpPr>
      <dsp:spPr>
        <a:xfrm>
          <a:off x="3088488" y="2887733"/>
          <a:ext cx="1745296" cy="6580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Landlord</a:t>
          </a:r>
        </a:p>
      </dsp:txBody>
      <dsp:txXfrm>
        <a:off x="3344081" y="2984101"/>
        <a:ext cx="1234110" cy="465305"/>
      </dsp:txXfrm>
    </dsp:sp>
    <dsp:sp modelId="{9098E327-693F-415D-A283-18F8511255C7}">
      <dsp:nvSpPr>
        <dsp:cNvPr id="0" name=""/>
        <dsp:cNvSpPr/>
      </dsp:nvSpPr>
      <dsp:spPr>
        <a:xfrm rot="8514106">
          <a:off x="1206852" y="2696449"/>
          <a:ext cx="880703" cy="49880"/>
        </a:xfrm>
        <a:custGeom>
          <a:avLst/>
          <a:gdLst/>
          <a:ahLst/>
          <a:cxnLst/>
          <a:rect l="0" t="0" r="0" b="0"/>
          <a:pathLst>
            <a:path>
              <a:moveTo>
                <a:pt x="0" y="24940"/>
              </a:moveTo>
              <a:lnTo>
                <a:pt x="880703" y="249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10800000">
        <a:off x="1625186" y="2699372"/>
        <a:ext cx="44035" cy="44035"/>
      </dsp:txXfrm>
    </dsp:sp>
    <dsp:sp modelId="{76BABA08-B40D-4253-A0C8-12600258B33A}">
      <dsp:nvSpPr>
        <dsp:cNvPr id="0" name=""/>
        <dsp:cNvSpPr/>
      </dsp:nvSpPr>
      <dsp:spPr>
        <a:xfrm>
          <a:off x="-33185" y="2975846"/>
          <a:ext cx="1986416" cy="5686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rPr>
            <a:t>Participant</a:t>
          </a:r>
        </a:p>
      </dsp:txBody>
      <dsp:txXfrm>
        <a:off x="257719" y="3059124"/>
        <a:ext cx="1404608" cy="4021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115" cy="46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80" tIns="46040" rIns="92080" bIns="46040" numCol="1" anchor="t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316" y="1"/>
            <a:ext cx="2972115" cy="46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80" tIns="46040" rIns="92080" bIns="46040" numCol="1" anchor="t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742"/>
            <a:ext cx="2972115" cy="46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80" tIns="46040" rIns="92080" bIns="46040" numCol="1" anchor="b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316" y="8829742"/>
            <a:ext cx="2972115" cy="46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80" tIns="46040" rIns="92080" bIns="46040" numCol="1" anchor="b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248F3E7F-5EF7-412F-BB66-AC9BA980FB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372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115" cy="46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80" tIns="46040" rIns="92080" bIns="46040" numCol="1" anchor="t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316" y="1"/>
            <a:ext cx="2972115" cy="465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80" tIns="46040" rIns="92080" bIns="46040" numCol="1" anchor="t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5" y="4415671"/>
            <a:ext cx="5485772" cy="4182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80" tIns="46040" rIns="92080" bIns="460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42"/>
            <a:ext cx="2972115" cy="46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80" tIns="46040" rIns="92080" bIns="46040" numCol="1" anchor="b" anchorCtr="0" compatLnSpc="1">
            <a:prstTxWarp prst="textNoShape">
              <a:avLst/>
            </a:prstTxWarp>
          </a:bodyPr>
          <a:lstStyle>
            <a:lvl1pPr defTabSz="920750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316" y="8829742"/>
            <a:ext cx="2972115" cy="4650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80" tIns="46040" rIns="92080" bIns="46040" numCol="1" anchor="b" anchorCtr="0" compatLnSpc="1">
            <a:prstTxWarp prst="textNoShape">
              <a:avLst/>
            </a:prstTxWarp>
          </a:bodyPr>
          <a:lstStyle>
            <a:lvl1pPr algn="r" defTabSz="920750">
              <a:lnSpc>
                <a:spcPct val="100000"/>
              </a:lnSpc>
              <a:spcBef>
                <a:spcPct val="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8C2046F1-4187-43D8-8EEB-2AC9977CFA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947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43407C-8047-424D-AF39-B9E89BC48A89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1675"/>
            <a:ext cx="4641850" cy="34813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415670"/>
            <a:ext cx="5030456" cy="4179144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D43407C-8047-424D-AF39-B9E89BC48A89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1675"/>
            <a:ext cx="4641850" cy="3481388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415670"/>
            <a:ext cx="5030456" cy="4179144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0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C8DA46E-52AF-4096-B165-264ADC6CC9CC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9663" y="701675"/>
            <a:ext cx="4641850" cy="3481388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772" y="4415670"/>
            <a:ext cx="5030456" cy="4179144"/>
          </a:xfrm>
          <a:noFill/>
        </p:spPr>
        <p:txBody>
          <a:bodyPr/>
          <a:lstStyle/>
          <a:p>
            <a:pPr eaLnBrk="1" hangingPunct="1"/>
            <a:r>
              <a:rPr lang="en-US" altLang="en-US" sz="1400" dirty="0"/>
              <a:t>Board of Commissioners</a:t>
            </a:r>
          </a:p>
          <a:p>
            <a:pPr eaLnBrk="1" hangingPunct="1"/>
            <a:r>
              <a:rPr lang="en-US" altLang="en-US" sz="1400" dirty="0"/>
              <a:t>Tyler Clinch, Chairman</a:t>
            </a:r>
          </a:p>
          <a:p>
            <a:pPr eaLnBrk="1" hangingPunct="1"/>
            <a:r>
              <a:rPr lang="en-US" altLang="en-US" sz="1400" dirty="0"/>
              <a:t>Nedra Griffin, Vice-Chairman</a:t>
            </a:r>
          </a:p>
          <a:p>
            <a:pPr eaLnBrk="1" hangingPunct="1"/>
            <a:r>
              <a:rPr lang="en-US" altLang="en-US" sz="1400" dirty="0"/>
              <a:t>John L. Vandevate, Commissioner</a:t>
            </a:r>
          </a:p>
          <a:p>
            <a:pPr eaLnBrk="1" hangingPunct="1"/>
            <a:r>
              <a:rPr lang="en-US" altLang="en-US" sz="1400" dirty="0"/>
              <a:t>T. Martin Browder, Commissioner</a:t>
            </a:r>
          </a:p>
          <a:p>
            <a:pPr eaLnBrk="1" hangingPunct="1"/>
            <a:r>
              <a:rPr lang="en-US" altLang="en-US" sz="1400" dirty="0"/>
              <a:t>Mark Freeman, Commissioner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56B7CBB-654A-4464-864C-F6168D781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B2122F-3BE2-4DA3-B460-55E702CAB0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11F72-85A0-447B-AA1B-19EB20794D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C1466-2FAD-4F6C-BAC5-5D2CEA93D34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1E8C8-31A3-4A33-907B-07D5DAA00B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8A7D7-6A4E-45D0-B42C-660D9E9D0D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AE2EB-1FDB-4AAC-A4CF-24634777444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41AAE0-7122-460C-85DD-87D4B54050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5D2290-0A6F-44C2-8BCB-C418980D7B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50811-4402-4BDE-9971-EB8B6853B9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9C3828F-AE43-42DB-A31C-449A4806970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51A17CD-2737-4B8F-B4E0-1550407C52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9" r:id="rId1"/>
    <p:sldLayoutId id="2147484720" r:id="rId2"/>
    <p:sldLayoutId id="2147484721" r:id="rId3"/>
    <p:sldLayoutId id="2147484722" r:id="rId4"/>
    <p:sldLayoutId id="2147484723" r:id="rId5"/>
    <p:sldLayoutId id="2147484724" r:id="rId6"/>
    <p:sldLayoutId id="2147484725" r:id="rId7"/>
    <p:sldLayoutId id="2147484726" r:id="rId8"/>
    <p:sldLayoutId id="2147484727" r:id="rId9"/>
    <p:sldLayoutId id="2147484728" r:id="rId10"/>
    <p:sldLayoutId id="214748472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0CAcQjRw&amp;url=http://imgkid.com/equal-housing-lender-logo-png.shtml&amp;ei=Q5QHVb3GIYjkaMSfgcAO&amp;bvm=bv.88198703,d.d2s&amp;psig=AFQjCNEetr-ssQ2b1ZTEHDhnqMyqBdCk-A&amp;ust=1426646458843985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715000"/>
            <a:ext cx="9144000" cy="914400"/>
          </a:xfrm>
        </p:spPr>
        <p:txBody>
          <a:bodyPr/>
          <a:lstStyle/>
          <a:p>
            <a:pPr eaLnBrk="1" hangingPunct="1"/>
            <a:r>
              <a:rPr lang="en-US" altLang="en-US" sz="1000" b="1" dirty="0"/>
              <a:t>	</a:t>
            </a:r>
          </a:p>
        </p:txBody>
      </p:sp>
      <p:pic>
        <p:nvPicPr>
          <p:cNvPr id="4" name="Picture 3" descr="\\khra-dc01\shayes$\My Pictures\KHRA logo pic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0914"/>
            <a:ext cx="5849257" cy="1955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20435" y="2362200"/>
            <a:ext cx="8848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cap="sm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Housing Choice Voucher Program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9200" y="3344870"/>
            <a:ext cx="6400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LANDLORD BRIEFING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3728" y="3962400"/>
            <a:ext cx="2362200" cy="1065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>
                <a:solidFill>
                  <a:srgbClr val="8214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</a:p>
        </p:txBody>
      </p:sp>
      <p:pic>
        <p:nvPicPr>
          <p:cNvPr id="9" name="Picture 10" descr="https://encrypted-tbn0.gstatic.com/images?q=tbn:ANd9GcQzh3UyuYHpyF5bglwxUg818MhA8hgnlzdI9U0vqy7lF1y5CGRU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7" t="7949" r="11904" b="30788"/>
          <a:stretch/>
        </p:blipFill>
        <p:spPr bwMode="auto">
          <a:xfrm>
            <a:off x="8534400" y="6261098"/>
            <a:ext cx="387933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HCV…A Partnership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13700366"/>
              </p:ext>
            </p:extLst>
          </p:nvPr>
        </p:nvGraphicFramePr>
        <p:xfrm>
          <a:off x="762000" y="99060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1066800" y="1676400"/>
            <a:ext cx="2362200" cy="304800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8604470">
            <a:off x="740799" y="2767925"/>
            <a:ext cx="2362200" cy="57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VOUCHER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10000" y="5715000"/>
            <a:ext cx="1828800" cy="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43300" y="5715000"/>
            <a:ext cx="2362200" cy="57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LEASE</a:t>
            </a:r>
          </a:p>
        </p:txBody>
      </p:sp>
    </p:spTree>
    <p:extLst>
      <p:ext uri="{BB962C8B-B14F-4D97-AF65-F5344CB8AC3E}">
        <p14:creationId xmlns:p14="http://schemas.microsoft.com/office/powerpoint/2010/main" val="146049210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HCV…The Process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4648200" cy="6172200"/>
          </a:xfrm>
        </p:spPr>
        <p:txBody>
          <a:bodyPr>
            <a:normAutofit/>
          </a:bodyPr>
          <a:lstStyle/>
          <a:p>
            <a:r>
              <a:rPr lang="en-US" dirty="0"/>
              <a:t>Landlord responsible for tenant selection</a:t>
            </a:r>
          </a:p>
          <a:p>
            <a:r>
              <a:rPr lang="en-US" dirty="0"/>
              <a:t>Lease</a:t>
            </a:r>
          </a:p>
          <a:p>
            <a:pPr lvl="1"/>
            <a:r>
              <a:rPr lang="en-US" dirty="0"/>
              <a:t>Provided by landlord or shell lease provided by KHRA</a:t>
            </a:r>
          </a:p>
          <a:p>
            <a:pPr lvl="1"/>
            <a:r>
              <a:rPr lang="en-US" dirty="0"/>
              <a:t>Between the Landlord and the tenant</a:t>
            </a:r>
          </a:p>
          <a:p>
            <a:pPr lvl="1"/>
            <a:r>
              <a:rPr lang="en-US" dirty="0"/>
              <a:t>Do NOT sign prior to execution of HAP contract</a:t>
            </a:r>
          </a:p>
          <a:p>
            <a:pPr lvl="1"/>
            <a:r>
              <a:rPr lang="en-US" dirty="0"/>
              <a:t>Initial lease must be </a:t>
            </a:r>
            <a:br>
              <a:rPr lang="en-US" dirty="0"/>
            </a:br>
            <a:r>
              <a:rPr lang="en-US" dirty="0"/>
              <a:t>for 1 year. 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113528" y="1258699"/>
            <a:ext cx="4800600" cy="4197169"/>
            <a:chOff x="762000" y="990600"/>
            <a:chExt cx="8153400" cy="5246462"/>
          </a:xfrm>
        </p:grpSpPr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3012726688"/>
                </p:ext>
              </p:extLst>
            </p:nvPr>
          </p:nvGraphicFramePr>
          <p:xfrm>
            <a:off x="762000" y="990600"/>
            <a:ext cx="8153400" cy="4953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>
            <a:xfrm flipH="1">
              <a:off x="3503656" y="5322726"/>
              <a:ext cx="2914972" cy="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arrow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528307" y="5513226"/>
              <a:ext cx="3209592" cy="723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LEASE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90670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HCV…A Partnership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17373015"/>
              </p:ext>
            </p:extLst>
          </p:nvPr>
        </p:nvGraphicFramePr>
        <p:xfrm>
          <a:off x="762000" y="99060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3" name="Straight Arrow Connector 2"/>
          <p:cNvCxnSpPr/>
          <p:nvPr/>
        </p:nvCxnSpPr>
        <p:spPr>
          <a:xfrm flipH="1">
            <a:off x="1066800" y="1676400"/>
            <a:ext cx="2362200" cy="304800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8604470">
            <a:off x="740799" y="2767925"/>
            <a:ext cx="2362200" cy="57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VOUCHER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810000" y="5715000"/>
            <a:ext cx="1828800" cy="0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43300" y="5715000"/>
            <a:ext cx="2362200" cy="579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LEASE</a:t>
            </a:r>
          </a:p>
        </p:txBody>
      </p:sp>
      <p:sp>
        <p:nvSpPr>
          <p:cNvPr id="8" name="TextBox 7"/>
          <p:cNvSpPr txBox="1"/>
          <p:nvPr/>
        </p:nvSpPr>
        <p:spPr>
          <a:xfrm rot="3245923">
            <a:off x="6242459" y="2609892"/>
            <a:ext cx="26328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HAP CONTRACT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172200" y="1575972"/>
            <a:ext cx="2209800" cy="2996028"/>
          </a:xfrm>
          <a:prstGeom prst="straightConnector1">
            <a:avLst/>
          </a:prstGeom>
          <a:ln w="76200">
            <a:solidFill>
              <a:schemeClr val="tx1"/>
            </a:solidFill>
            <a:headEnd type="arrow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416934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HCV…The Process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838200"/>
            <a:ext cx="4572000" cy="6172200"/>
          </a:xfrm>
        </p:spPr>
        <p:txBody>
          <a:bodyPr>
            <a:normAutofit/>
          </a:bodyPr>
          <a:lstStyle/>
          <a:p>
            <a:r>
              <a:rPr lang="en-US" dirty="0"/>
              <a:t>Housing Assistance Contract</a:t>
            </a:r>
          </a:p>
          <a:p>
            <a:pPr lvl="1"/>
            <a:r>
              <a:rPr lang="en-US" dirty="0"/>
              <a:t>Between KHRA and the landlord and executed in conjunction with the Lease</a:t>
            </a:r>
          </a:p>
          <a:p>
            <a:pPr lvl="1"/>
            <a:r>
              <a:rPr lang="en-US" dirty="0"/>
              <a:t>Inspection must Pass prior to execution of HAP contract</a:t>
            </a:r>
          </a:p>
          <a:p>
            <a:pPr lvl="1"/>
            <a:r>
              <a:rPr lang="en-US" dirty="0"/>
              <a:t>Landlord certifies to </a:t>
            </a:r>
            <a:br>
              <a:rPr lang="en-US" dirty="0"/>
            </a:br>
            <a:r>
              <a:rPr lang="en-US" dirty="0"/>
              <a:t>only family members listed as residing in unit</a:t>
            </a:r>
          </a:p>
          <a:p>
            <a:pPr lvl="1"/>
            <a:r>
              <a:rPr lang="en-US" dirty="0"/>
              <a:t>Do not charge or accept payment in excess of          		 executed rent</a:t>
            </a:r>
          </a:p>
          <a:p>
            <a:pPr marL="109728" indent="0">
              <a:buNone/>
            </a:pP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4113528" y="1258699"/>
            <a:ext cx="4800600" cy="3962400"/>
            <a:chOff x="762000" y="990600"/>
            <a:chExt cx="8153400" cy="4953000"/>
          </a:xfrm>
        </p:grpSpPr>
        <p:graphicFrame>
          <p:nvGraphicFramePr>
            <p:cNvPr id="16" name="Diagram 15"/>
            <p:cNvGraphicFramePr/>
            <p:nvPr>
              <p:extLst>
                <p:ext uri="{D42A27DB-BD31-4B8C-83A1-F6EECF244321}">
                  <p14:modId xmlns:p14="http://schemas.microsoft.com/office/powerpoint/2010/main" val="2124657841"/>
                </p:ext>
              </p:extLst>
            </p:nvPr>
          </p:nvGraphicFramePr>
          <p:xfrm>
            <a:off x="762000" y="990600"/>
            <a:ext cx="8153400" cy="4953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7" name="Straight Arrow Connector 16"/>
            <p:cNvCxnSpPr/>
            <p:nvPr/>
          </p:nvCxnSpPr>
          <p:spPr>
            <a:xfrm>
              <a:off x="6070342" y="1607976"/>
              <a:ext cx="2458962" cy="3161781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arrow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 rot="3542504">
              <a:off x="6111843" y="2410888"/>
              <a:ext cx="3288693" cy="10977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HAP CONTRACT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70186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Landlord ~ Responsibilities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The unit must </a:t>
            </a:r>
            <a:r>
              <a:rPr lang="en-US" sz="2400" b="1" i="1" dirty="0">
                <a:latin typeface="Century Gothic" panose="020B0502020202020204" pitchFamily="34" charset="0"/>
              </a:rPr>
              <a:t>pass and be maintained </a:t>
            </a:r>
            <a:r>
              <a:rPr lang="en-US" sz="2400" dirty="0">
                <a:latin typeface="Century Gothic" panose="020B0502020202020204" pitchFamily="34" charset="0"/>
              </a:rPr>
              <a:t>up to HQS standards as long as the owner receives housing assistance payments.</a:t>
            </a:r>
          </a:p>
          <a:p>
            <a:r>
              <a:rPr lang="en-US" altLang="en-US" sz="2400" dirty="0">
                <a:latin typeface="Century Gothic" panose="020B0502020202020204" pitchFamily="34" charset="0"/>
              </a:rPr>
              <a:t>To notify the KHRA HCV Specialist </a:t>
            </a:r>
            <a:r>
              <a:rPr lang="en-US" altLang="en-US" sz="2400" i="1" dirty="0">
                <a:latin typeface="Century Gothic" panose="020B0502020202020204" pitchFamily="34" charset="0"/>
              </a:rPr>
              <a:t>immediately</a:t>
            </a:r>
            <a:r>
              <a:rPr lang="en-US" altLang="en-US" sz="2400" dirty="0">
                <a:latin typeface="Century Gothic" panose="020B0502020202020204" pitchFamily="34" charset="0"/>
              </a:rPr>
              <a:t> if the tenant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vacates the unit</a:t>
            </a:r>
            <a:r>
              <a:rPr lang="en-US" altLang="en-US" sz="2400" dirty="0">
                <a:latin typeface="Century Gothic" panose="020B0502020202020204" pitchFamily="34" charset="0"/>
              </a:rPr>
              <a:t>.  Landlords are not eligible to receive payments if the tenant is not living in the unit.</a:t>
            </a:r>
          </a:p>
          <a:p>
            <a:r>
              <a:rPr lang="en-US" altLang="en-US" sz="2400" dirty="0">
                <a:latin typeface="Century Gothic" panose="020B0502020202020204" pitchFamily="34" charset="0"/>
              </a:rPr>
              <a:t>To immediately report to the local HCV representative if any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utilities are disconnected</a:t>
            </a:r>
            <a:r>
              <a:rPr lang="en-US" altLang="en-US" sz="2400" dirty="0">
                <a:latin typeface="Century Gothic" panose="020B0502020202020204" pitchFamily="34" charset="0"/>
              </a:rPr>
              <a:t>, whether paid for by the owner or tenant (if known).</a:t>
            </a:r>
          </a:p>
          <a:p>
            <a:r>
              <a:rPr lang="en-US" altLang="en-US" sz="2400" dirty="0">
                <a:latin typeface="Century Gothic" panose="020B0502020202020204" pitchFamily="34" charset="0"/>
              </a:rPr>
              <a:t> To notify the KHRA HCV staff in writing of </a:t>
            </a:r>
            <a:r>
              <a:rPr lang="en-US" altLang="en-US" sz="2400" i="1" dirty="0">
                <a:latin typeface="Century Gothic" panose="020B0502020202020204" pitchFamily="34" charset="0"/>
              </a:rPr>
              <a:t>rent increases </a:t>
            </a:r>
            <a:r>
              <a:rPr lang="en-US" altLang="en-US" sz="2400" b="1" i="1" dirty="0">
                <a:latin typeface="Century Gothic" panose="020B0502020202020204" pitchFamily="34" charset="0"/>
              </a:rPr>
              <a:t>60-days prior </a:t>
            </a:r>
            <a:r>
              <a:rPr lang="en-US" altLang="en-US" sz="2400" dirty="0">
                <a:latin typeface="Century Gothic" panose="020B0502020202020204" pitchFamily="34" charset="0"/>
              </a:rPr>
              <a:t>to the effective date of the increase.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Eviction notification delivered to tenant and KHRA</a:t>
            </a:r>
          </a:p>
          <a:p>
            <a:pPr lvl="2"/>
            <a:r>
              <a:rPr lang="en-US" sz="1800" dirty="0">
                <a:latin typeface="Century Gothic" panose="020B0502020202020204" pitchFamily="34" charset="0"/>
              </a:rPr>
              <a:t>Protection under VAWA (Violence Against Women Act)</a:t>
            </a: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75438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Tenant ~ Responsibilities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Gothic" panose="020B0502020202020204" pitchFamily="34" charset="0"/>
              </a:rPr>
              <a:t>Comply with the lease and the program requirements</a:t>
            </a:r>
            <a:br>
              <a:rPr lang="en-US" sz="2400" dirty="0">
                <a:latin typeface="Century Gothic" panose="020B0502020202020204" pitchFamily="34" charset="0"/>
              </a:rPr>
            </a:b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Pay its share of rent on time</a:t>
            </a:r>
            <a:br>
              <a:rPr lang="en-US" sz="2400" dirty="0">
                <a:latin typeface="Century Gothic" panose="020B0502020202020204" pitchFamily="34" charset="0"/>
              </a:rPr>
            </a:br>
            <a:endParaRPr lang="en-US" sz="2400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Maintain the unit in good condition</a:t>
            </a:r>
            <a:br>
              <a:rPr lang="en-US" sz="2400" dirty="0">
                <a:latin typeface="Century Gothic" panose="020B0502020202020204" pitchFamily="34" charset="0"/>
              </a:rPr>
            </a:b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  <a:p>
            <a:r>
              <a:rPr lang="en-US" sz="2400" dirty="0">
                <a:latin typeface="Century Gothic" panose="020B0502020202020204" pitchFamily="34" charset="0"/>
              </a:rPr>
              <a:t>Notify KHRA of any changes in income or family composition</a:t>
            </a:r>
            <a:endParaRPr lang="en-US" altLang="en-US" sz="2400" dirty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43091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KHRA ~ Responsibilities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400" dirty="0"/>
              <a:t>Issue assistance to families for suitable housing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Enter into contract with Landlord to provide assistance on their behalf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Must reexamine the family's income and composition at least annually</a:t>
            </a:r>
            <a:br>
              <a:rPr lang="en-US" sz="2400" dirty="0"/>
            </a:br>
            <a:r>
              <a:rPr lang="en-US" sz="2400" dirty="0"/>
              <a:t> </a:t>
            </a:r>
          </a:p>
          <a:p>
            <a:r>
              <a:rPr lang="en-US" sz="2400" dirty="0"/>
              <a:t>Must inspect each unit at least biennially</a:t>
            </a:r>
          </a:p>
          <a:p>
            <a:pPr marL="109728" indent="0">
              <a:buNone/>
            </a:pPr>
            <a:endParaRPr lang="en-US" altLang="en-US" sz="2400" dirty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endParaRPr lang="en-US" sz="2400" dirty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50668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Biennial Inspection</a:t>
            </a:r>
          </a:p>
          <a:p>
            <a:pPr lvl="1"/>
            <a:r>
              <a:rPr lang="en-US" dirty="0"/>
              <a:t>After initial, unit will be inspected on a 2 year rotation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Special Inspection</a:t>
            </a:r>
          </a:p>
          <a:p>
            <a:pPr lvl="1"/>
            <a:r>
              <a:rPr lang="en-US" dirty="0"/>
              <a:t>Emergency or request of tenant and/or landlord</a:t>
            </a:r>
            <a:br>
              <a:rPr lang="en-US" dirty="0"/>
            </a:br>
            <a:endParaRPr lang="en-US" dirty="0"/>
          </a:p>
          <a:p>
            <a:r>
              <a:rPr lang="en-US" dirty="0"/>
              <a:t>Quality Control Inspection</a:t>
            </a:r>
          </a:p>
          <a:p>
            <a:pPr lvl="1"/>
            <a:r>
              <a:rPr lang="en-US" dirty="0"/>
              <a:t>Random selection following initial, biennial, or special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Additional HQS Inspection Types</a:t>
            </a:r>
          </a:p>
        </p:txBody>
      </p:sp>
    </p:spTree>
    <p:extLst>
      <p:ext uri="{BB962C8B-B14F-4D97-AF65-F5344CB8AC3E}">
        <p14:creationId xmlns:p14="http://schemas.microsoft.com/office/powerpoint/2010/main" val="3819837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sz="3000" dirty="0">
                <a:latin typeface="Century Gothic" panose="020B0502020202020204" pitchFamily="34" charset="0"/>
              </a:rPr>
              <a:t>Failed HQS Inspections </a:t>
            </a:r>
          </a:p>
          <a:p>
            <a:pPr lvl="1"/>
            <a:r>
              <a:rPr lang="en-US" sz="3000" dirty="0">
                <a:latin typeface="Century Gothic" panose="020B0502020202020204" pitchFamily="34" charset="0"/>
              </a:rPr>
              <a:t>Failed Inspection notice </a:t>
            </a:r>
          </a:p>
          <a:p>
            <a:pPr lvl="1"/>
            <a:r>
              <a:rPr lang="en-US" sz="3000" dirty="0">
                <a:latin typeface="Century Gothic" panose="020B0502020202020204" pitchFamily="34" charset="0"/>
              </a:rPr>
              <a:t>Housing Quality Standards (HQS) violations must be completed within </a:t>
            </a:r>
            <a:r>
              <a:rPr lang="en-US" sz="3000" b="1" i="1" dirty="0">
                <a:latin typeface="Century Gothic" panose="020B0502020202020204" pitchFamily="34" charset="0"/>
              </a:rPr>
              <a:t>30 days </a:t>
            </a:r>
            <a:r>
              <a:rPr lang="en-US" sz="3000" dirty="0">
                <a:latin typeface="Century Gothic" panose="020B0502020202020204" pitchFamily="34" charset="0"/>
              </a:rPr>
              <a:t>from the date of inspection</a:t>
            </a:r>
            <a:br>
              <a:rPr lang="en-US" sz="3000" dirty="0">
                <a:latin typeface="Century Gothic" panose="020B0502020202020204" pitchFamily="34" charset="0"/>
              </a:rPr>
            </a:br>
            <a:endParaRPr lang="en-US" sz="3000" dirty="0">
              <a:latin typeface="Century Gothic" panose="020B050202020202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</a:rPr>
              <a:t>Hazardous and life threatening situations must be corrected within </a:t>
            </a:r>
            <a:r>
              <a:rPr lang="en-US" sz="3000" b="1" i="1" dirty="0">
                <a:latin typeface="Century Gothic" panose="020B0502020202020204" pitchFamily="34" charset="0"/>
              </a:rPr>
              <a:t>24 hours</a:t>
            </a:r>
            <a:r>
              <a:rPr lang="en-US" sz="3000" dirty="0">
                <a:latin typeface="Century Gothic" panose="020B0502020202020204" pitchFamily="34" charset="0"/>
              </a:rPr>
              <a:t> </a:t>
            </a:r>
            <a:br>
              <a:rPr lang="en-US" sz="3000" dirty="0">
                <a:latin typeface="Century Gothic" panose="020B0502020202020204" pitchFamily="34" charset="0"/>
              </a:rPr>
            </a:br>
            <a:endParaRPr lang="en-US" sz="3000" dirty="0">
              <a:latin typeface="Century Gothic" panose="020B0502020202020204" pitchFamily="34" charset="0"/>
            </a:endParaRPr>
          </a:p>
          <a:p>
            <a:r>
              <a:rPr lang="en-US" sz="3000" dirty="0">
                <a:latin typeface="Century Gothic" panose="020B0502020202020204" pitchFamily="34" charset="0"/>
              </a:rPr>
              <a:t>Verification of Repairs </a:t>
            </a:r>
          </a:p>
          <a:p>
            <a:pPr lvl="1"/>
            <a:r>
              <a:rPr lang="en-US" sz="3000" dirty="0">
                <a:latin typeface="Century Gothic" panose="020B0502020202020204" pitchFamily="34" charset="0"/>
              </a:rPr>
              <a:t>Re-inspection of the unit </a:t>
            </a:r>
          </a:p>
          <a:p>
            <a:pPr lvl="1"/>
            <a:r>
              <a:rPr lang="en-US" sz="3000" dirty="0">
                <a:latin typeface="Century Gothic" panose="020B0502020202020204" pitchFamily="34" charset="0"/>
              </a:rPr>
              <a:t>A written notification of passed inspection will be mailed to landlords and tenants.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Inspection Issues</a:t>
            </a:r>
          </a:p>
        </p:txBody>
      </p:sp>
    </p:spTree>
    <p:extLst>
      <p:ext uri="{BB962C8B-B14F-4D97-AF65-F5344CB8AC3E}">
        <p14:creationId xmlns:p14="http://schemas.microsoft.com/office/powerpoint/2010/main" val="1982749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685800"/>
            <a:ext cx="8636000" cy="6172200"/>
          </a:xfrm>
        </p:spPr>
        <p:txBody>
          <a:bodyPr>
            <a:normAutofit/>
          </a:bodyPr>
          <a:lstStyle/>
          <a:p>
            <a:pPr marL="514350" eaLnBrk="1" hangingPunct="1">
              <a:lnSpc>
                <a:spcPct val="120000"/>
              </a:lnSpc>
              <a:buFontTx/>
              <a:buNone/>
            </a:pPr>
            <a:endParaRPr lang="en-US" altLang="en-US" sz="2400" b="1" dirty="0">
              <a:solidFill>
                <a:srgbClr val="BA0003"/>
              </a:solidFill>
              <a:latin typeface="Georgia" pitchFamily="18" charset="0"/>
            </a:endParaRPr>
          </a:p>
          <a:p>
            <a:pPr marL="601218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en-US" sz="2400" b="1" dirty="0">
                <a:latin typeface="Century Gothic" panose="020B0502020202020204" pitchFamily="34" charset="0"/>
              </a:rPr>
              <a:t>Proof of Ownership</a:t>
            </a:r>
          </a:p>
          <a:p>
            <a:pPr marL="914400" lvl="1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en-US" sz="1600" dirty="0">
                <a:latin typeface="Century Gothic" panose="020B0502020202020204" pitchFamily="34" charset="0"/>
              </a:rPr>
              <a:t>Property Deed</a:t>
            </a:r>
          </a:p>
          <a:p>
            <a:pPr marL="914400" lvl="1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en-US" sz="1600" dirty="0">
                <a:latin typeface="Century Gothic" panose="020B0502020202020204" pitchFamily="34" charset="0"/>
              </a:rPr>
              <a:t>Title</a:t>
            </a:r>
          </a:p>
          <a:p>
            <a:pPr marL="914400" lvl="1" indent="-28575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en-US" sz="1600" dirty="0">
                <a:latin typeface="Century Gothic" panose="020B0502020202020204" pitchFamily="34" charset="0"/>
              </a:rPr>
              <a:t>Tax Receipt</a:t>
            </a:r>
          </a:p>
          <a:p>
            <a:pPr marL="914400" lvl="1" indent="-285750">
              <a:lnSpc>
                <a:spcPct val="55000"/>
              </a:lnSpc>
              <a:buFont typeface="Wingdings" panose="05000000000000000000" pitchFamily="2" charset="2"/>
              <a:buChar char="ü"/>
            </a:pPr>
            <a:endParaRPr lang="en-US" altLang="en-US" sz="1600" dirty="0">
              <a:latin typeface="Century Gothic" panose="020B0502020202020204" pitchFamily="34" charset="0"/>
            </a:endParaRPr>
          </a:p>
          <a:p>
            <a:pPr marL="601218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en-US" sz="2400" b="1" dirty="0">
                <a:latin typeface="Century Gothic" panose="020B0502020202020204" pitchFamily="34" charset="0"/>
              </a:rPr>
              <a:t>Photo ID of Owner</a:t>
            </a:r>
          </a:p>
          <a:p>
            <a:pPr marL="601218" indent="-342900" eaLnBrk="1" hangingPunct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en-US" sz="2400" b="1" dirty="0">
                <a:latin typeface="Century Gothic" panose="020B0502020202020204" pitchFamily="34" charset="0"/>
              </a:rPr>
              <a:t>W-9 Form</a:t>
            </a:r>
            <a:r>
              <a:rPr lang="en-US" altLang="en-US" sz="2800" b="1" dirty="0">
                <a:latin typeface="Century Gothic" panose="020B0502020202020204" pitchFamily="34" charset="0"/>
              </a:rPr>
              <a:t> </a:t>
            </a:r>
          </a:p>
          <a:p>
            <a:pPr marL="601218" indent="-342900" eaLnBrk="1" hangingPunct="1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en-US" sz="2400" b="1" dirty="0">
                <a:latin typeface="Century Gothic" panose="020B0502020202020204" pitchFamily="34" charset="0"/>
              </a:rPr>
              <a:t>Authorization Agreement for Electronic Direct Deposit</a:t>
            </a:r>
          </a:p>
          <a:p>
            <a:pPr marL="258318" indent="0" algn="ctr" eaLnBrk="1" hangingPunct="1">
              <a:lnSpc>
                <a:spcPct val="120000"/>
              </a:lnSpc>
              <a:buNone/>
            </a:pPr>
            <a:endParaRPr lang="en-US" altLang="en-US" sz="2400" b="1" dirty="0">
              <a:solidFill>
                <a:srgbClr val="BA0003"/>
              </a:solidFill>
              <a:latin typeface="Century Gothic" panose="020B0502020202020204" pitchFamily="34" charset="0"/>
            </a:endParaRPr>
          </a:p>
          <a:p>
            <a:pPr marL="258318" indent="0" algn="ctr" eaLnBrk="1" hangingPunct="1">
              <a:lnSpc>
                <a:spcPct val="120000"/>
              </a:lnSpc>
              <a:buNone/>
            </a:pPr>
            <a:r>
              <a:rPr lang="en-US" altLang="en-US" sz="2800" b="1" i="1" dirty="0">
                <a:solidFill>
                  <a:srgbClr val="BA00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 1099 Form Will Be Sent to Landlord and IRS</a:t>
            </a:r>
          </a:p>
          <a:p>
            <a:pPr marL="628650" lvl="1" indent="0" eaLnBrk="1" hangingPunct="1">
              <a:lnSpc>
                <a:spcPct val="120000"/>
              </a:lnSpc>
              <a:buFontTx/>
              <a:buNone/>
            </a:pPr>
            <a:endParaRPr lang="en-US" altLang="en-US" sz="1600" dirty="0">
              <a:latin typeface="Century Gothic" panose="020B0502020202020204" pitchFamily="34" charset="0"/>
            </a:endParaRP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 fontScale="90000"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Landlord ~ Required Documentation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KHRA &amp; HCV ~ Overview</a:t>
            </a:r>
          </a:p>
          <a:p>
            <a:r>
              <a:rPr lang="en-US" dirty="0"/>
              <a:t>Housing Choice Voucher</a:t>
            </a:r>
          </a:p>
          <a:p>
            <a:pPr lvl="1"/>
            <a:r>
              <a:rPr lang="en-US" dirty="0"/>
              <a:t>Partnership</a:t>
            </a:r>
          </a:p>
          <a:p>
            <a:pPr lvl="1"/>
            <a:r>
              <a:rPr lang="en-US" dirty="0"/>
              <a:t>Process </a:t>
            </a:r>
          </a:p>
          <a:p>
            <a:r>
              <a:rPr lang="en-US" dirty="0"/>
              <a:t>Landlords ~ Responsibilities</a:t>
            </a:r>
          </a:p>
          <a:p>
            <a:r>
              <a:rPr lang="en-US" dirty="0"/>
              <a:t>Tenants ~ Responsibilities</a:t>
            </a:r>
          </a:p>
          <a:p>
            <a:r>
              <a:rPr lang="en-US" dirty="0"/>
              <a:t>KHRA ~ Responsibilities</a:t>
            </a:r>
          </a:p>
          <a:p>
            <a:r>
              <a:rPr lang="en-US" dirty="0"/>
              <a:t>Additional HQS Inspection Types</a:t>
            </a:r>
          </a:p>
          <a:p>
            <a:r>
              <a:rPr lang="en-US" dirty="0"/>
              <a:t>Inspection Issues</a:t>
            </a:r>
          </a:p>
          <a:p>
            <a:r>
              <a:rPr lang="en-US" dirty="0"/>
              <a:t>Additional Required Documentation</a:t>
            </a:r>
          </a:p>
          <a:p>
            <a:r>
              <a:rPr lang="en-US" dirty="0"/>
              <a:t>Contact Us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0882539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685800"/>
            <a:ext cx="8636000" cy="6172200"/>
          </a:xfrm>
        </p:spPr>
        <p:txBody>
          <a:bodyPr>
            <a:normAutofit/>
          </a:bodyPr>
          <a:lstStyle/>
          <a:p>
            <a:pPr marL="514350" eaLnBrk="1" hangingPunct="1">
              <a:lnSpc>
                <a:spcPct val="120000"/>
              </a:lnSpc>
              <a:buFontTx/>
              <a:buNone/>
            </a:pPr>
            <a:endParaRPr lang="en-US" altLang="en-US" sz="2400" b="1" dirty="0">
              <a:solidFill>
                <a:srgbClr val="BA0003"/>
              </a:solidFill>
              <a:latin typeface="Georgia" pitchFamily="18" charset="0"/>
            </a:endParaRPr>
          </a:p>
          <a:p>
            <a:pPr marL="601218" indent="-342900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en-US" sz="3200" b="1" dirty="0">
                <a:latin typeface="Century Gothic" panose="020B0502020202020204" pitchFamily="34" charset="0"/>
              </a:rPr>
              <a:t>www.TNHousingSearch.org</a:t>
            </a:r>
          </a:p>
          <a:p>
            <a:pPr marL="971550" lvl="1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en-US" sz="3200" b="1" dirty="0">
                <a:latin typeface="Century Gothic" panose="020B0502020202020204" pitchFamily="34" charset="0"/>
              </a:rPr>
              <a:t>Free statewide listing available through THDA</a:t>
            </a:r>
          </a:p>
          <a:p>
            <a:pPr marL="971550" lvl="1" indent="-457200">
              <a:lnSpc>
                <a:spcPct val="120000"/>
              </a:lnSpc>
              <a:buFont typeface="Courier New" panose="02070309020205020404" pitchFamily="49" charset="0"/>
              <a:buChar char="o"/>
            </a:pPr>
            <a:r>
              <a:rPr lang="en-US" altLang="en-US" sz="3200" b="1" dirty="0">
                <a:latin typeface="Century Gothic" panose="020B0502020202020204" pitchFamily="34" charset="0"/>
              </a:rPr>
              <a:t>Search features for both renters and landlords 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Landlord ~ Tenant Outreach</a:t>
            </a:r>
          </a:p>
        </p:txBody>
      </p:sp>
    </p:spTree>
    <p:extLst>
      <p:ext uri="{BB962C8B-B14F-4D97-AF65-F5344CB8AC3E}">
        <p14:creationId xmlns:p14="http://schemas.microsoft.com/office/powerpoint/2010/main" val="3070258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915400" cy="5410200"/>
          </a:xfrm>
        </p:spPr>
        <p:txBody>
          <a:bodyPr rtlCol="0">
            <a:normAutofit/>
          </a:bodyPr>
          <a:lstStyle/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en-US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eaLnBrk="1" fontAlgn="auto" hangingPunct="1">
              <a:lnSpc>
                <a:spcPct val="8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en-US" sz="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algn="ctr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906 E. Sevier Ave.</a:t>
            </a:r>
          </a:p>
          <a:p>
            <a:pPr indent="-182880" algn="ctr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Kingsport, TN 37660</a:t>
            </a:r>
          </a:p>
          <a:p>
            <a:pPr indent="-182880" algn="ctr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indent="-182880" algn="ctr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kingsporthousing.org ~ website</a:t>
            </a:r>
          </a:p>
          <a:p>
            <a:pPr indent="-182880" algn="ctr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indent="-182880" algn="ctr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423-245-0135 ~ main administrative office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entury Gothic" panose="020B0502020202020204" pitchFamily="34" charset="0"/>
            </a:endParaRPr>
          </a:p>
          <a:p>
            <a:pPr marL="45720" indent="0" algn="ctr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 indent="-182880" algn="ctr" eaLnBrk="1" fontAlgn="auto" hangingPunct="1">
              <a:lnSpc>
                <a:spcPct val="120000"/>
              </a:lnSpc>
              <a:buClr>
                <a:schemeClr val="accent6">
                  <a:lumMod val="75000"/>
                </a:schemeClr>
              </a:buClr>
              <a:defRPr/>
            </a:pPr>
            <a:endParaRPr lang="en-US" sz="1600" dirty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20040" indent="-32004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	</a:t>
            </a: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dirty="0"/>
              <a:t>Contact Us…</a:t>
            </a: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"/>
            <a:ext cx="92202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KHRA &amp; HCV ~ Overview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172200"/>
          </a:xfrm>
        </p:spPr>
        <p:txBody>
          <a:bodyPr>
            <a:noAutofit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sz="2400" dirty="0">
                <a:latin typeface="Century Gothic" panose="020B0502020202020204" pitchFamily="34" charset="0"/>
              </a:rPr>
              <a:t>KHRA administers the HCV Program through funding provided by the </a:t>
            </a:r>
            <a:r>
              <a:rPr lang="en-US" sz="2400" i="1" dirty="0">
                <a:latin typeface="Century Gothic" panose="020B0502020202020204" pitchFamily="34" charset="0"/>
              </a:rPr>
              <a:t>U.S Department of Housing and Urban Development </a:t>
            </a:r>
            <a:r>
              <a:rPr lang="en-US" sz="2400" dirty="0">
                <a:latin typeface="Century Gothic" panose="020B0502020202020204" pitchFamily="34" charset="0"/>
              </a:rPr>
              <a:t>(HUD) in six counties: </a:t>
            </a:r>
            <a:r>
              <a:rPr lang="en-US" sz="2400" b="1" dirty="0">
                <a:latin typeface="Century Gothic" panose="020B0502020202020204" pitchFamily="34" charset="0"/>
              </a:rPr>
              <a:t>Hawkins, Sullivan, Washington, Unicoi, Johnson, and Greene. </a:t>
            </a:r>
            <a:br>
              <a:rPr lang="en-US" sz="2400" b="1" dirty="0">
                <a:latin typeface="Century Gothic" panose="020B0502020202020204" pitchFamily="34" charset="0"/>
              </a:rPr>
            </a:br>
            <a:endParaRPr lang="en-US" sz="2400" b="1" dirty="0">
              <a:latin typeface="Century Gothic" panose="020B0502020202020204" pitchFamily="34" charset="0"/>
            </a:endParaRPr>
          </a:p>
          <a:p>
            <a:endParaRPr lang="en-US" sz="2400" b="1" dirty="0">
              <a:latin typeface="Century Gothic" panose="020B0502020202020204" pitchFamily="34" charset="0"/>
            </a:endParaRPr>
          </a:p>
          <a:p>
            <a:endParaRPr lang="en-US" sz="2400" b="1" dirty="0">
              <a:latin typeface="Century Gothic" panose="020B0502020202020204" pitchFamily="34" charset="0"/>
            </a:endParaRPr>
          </a:p>
          <a:p>
            <a:endParaRPr lang="en-US" sz="2400" b="1" dirty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endParaRPr lang="en-US" sz="2400" b="1" dirty="0">
              <a:latin typeface="Century Gothic" panose="020B0502020202020204" pitchFamily="34" charset="0"/>
            </a:endParaRPr>
          </a:p>
          <a:p>
            <a:r>
              <a:rPr lang="en-US" sz="2400" dirty="0">
                <a:latin typeface="Century Gothic" panose="020B0502020202020204" pitchFamily="34" charset="0"/>
              </a:rPr>
              <a:t>There are approximately </a:t>
            </a:r>
            <a:r>
              <a:rPr lang="en-US" sz="2400" i="1" dirty="0">
                <a:latin typeface="Century Gothic" panose="020B0502020202020204" pitchFamily="34" charset="0"/>
              </a:rPr>
              <a:t>1,200 families </a:t>
            </a:r>
            <a:r>
              <a:rPr lang="en-US" sz="2400" dirty="0">
                <a:latin typeface="Century Gothic" panose="020B0502020202020204" pitchFamily="34" charset="0"/>
              </a:rPr>
              <a:t>receiving housing assistance and over 6</a:t>
            </a:r>
            <a:r>
              <a:rPr lang="en-US" sz="2400" i="1" dirty="0">
                <a:latin typeface="Century Gothic" panose="020B0502020202020204" pitchFamily="34" charset="0"/>
              </a:rPr>
              <a:t>00 landlords </a:t>
            </a:r>
            <a:r>
              <a:rPr lang="en-US" sz="2400" dirty="0">
                <a:latin typeface="Century Gothic" panose="020B0502020202020204" pitchFamily="34" charset="0"/>
              </a:rPr>
              <a:t>currently participating in the HCV program with KHRA. </a:t>
            </a:r>
          </a:p>
          <a:p>
            <a:pPr marL="109728" indent="0">
              <a:buNone/>
            </a:pPr>
            <a:r>
              <a:rPr lang="en-US" sz="2400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9" name="Picture 8" descr="\\khra-dc01\shayes$\My Pictures\KHRA logo pic.g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6172200"/>
            <a:ext cx="1219200" cy="533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2" b="24728"/>
          <a:stretch/>
        </p:blipFill>
        <p:spPr>
          <a:xfrm>
            <a:off x="2019300" y="2667000"/>
            <a:ext cx="4591050" cy="172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KHRA &amp; HCV ~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00600"/>
          </a:xfrm>
        </p:spPr>
        <p:txBody>
          <a:bodyPr>
            <a:normAutofit fontScale="92500"/>
          </a:bodyPr>
          <a:lstStyle/>
          <a:p>
            <a:r>
              <a:rPr lang="en-US" dirty="0"/>
              <a:t>The HCV program is designed to help eligible </a:t>
            </a:r>
            <a:br>
              <a:rPr lang="en-US" dirty="0"/>
            </a:br>
            <a:r>
              <a:rPr lang="en-US" dirty="0"/>
              <a:t>low-income families obtain affordable housing within a neighborhood of their choice from a landlord willing to participate in the program.</a:t>
            </a:r>
            <a:br>
              <a:rPr lang="en-US" dirty="0"/>
            </a:br>
            <a:endParaRPr lang="en-US" dirty="0"/>
          </a:p>
          <a:p>
            <a:r>
              <a:rPr lang="en-US" dirty="0"/>
              <a:t>Housing Choice Vouchers allow families to pay 30% of their adjusted gross income toward rent while the HCV program makes up the difference.</a:t>
            </a:r>
            <a:br>
              <a:rPr lang="en-US" dirty="0"/>
            </a:br>
            <a:r>
              <a:rPr lang="en-US" dirty="0"/>
              <a:t> </a:t>
            </a:r>
          </a:p>
          <a:p>
            <a:r>
              <a:rPr lang="en-US" dirty="0"/>
              <a:t>Rules and regulations of this program are set by the U.S Department of Housing and Urban Development (HUD). </a:t>
            </a:r>
          </a:p>
          <a:p>
            <a:pPr algn="r"/>
            <a:endParaRPr lang="en-US" dirty="0"/>
          </a:p>
          <a:p>
            <a:pPr algn="r"/>
            <a:endParaRPr lang="en-US" dirty="0"/>
          </a:p>
          <a:p>
            <a:pPr algn="r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3650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HCV…A Partnership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23579025"/>
              </p:ext>
            </p:extLst>
          </p:nvPr>
        </p:nvGraphicFramePr>
        <p:xfrm>
          <a:off x="762000" y="990600"/>
          <a:ext cx="81534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935465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HCV…The Process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762000" y="990600"/>
            <a:ext cx="8153400" cy="4953000"/>
            <a:chOff x="762000" y="990600"/>
            <a:chExt cx="8153400" cy="49530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270652710"/>
                </p:ext>
              </p:extLst>
            </p:nvPr>
          </p:nvGraphicFramePr>
          <p:xfrm>
            <a:off x="762000" y="990600"/>
            <a:ext cx="8153400" cy="4953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3" name="Straight Arrow Connector 2"/>
            <p:cNvCxnSpPr/>
            <p:nvPr/>
          </p:nvCxnSpPr>
          <p:spPr>
            <a:xfrm flipH="1">
              <a:off x="1066800" y="1676400"/>
              <a:ext cx="2362200" cy="30480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arrow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 rot="18604470">
              <a:off x="740799" y="2767925"/>
              <a:ext cx="2362200" cy="579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VOUCHER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3312561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HCV…The Process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3581400" cy="6172200"/>
          </a:xfrm>
        </p:spPr>
        <p:txBody>
          <a:bodyPr>
            <a:normAutofit/>
          </a:bodyPr>
          <a:lstStyle/>
          <a:p>
            <a:r>
              <a:rPr lang="en-US" dirty="0"/>
              <a:t>Applicant Process</a:t>
            </a:r>
          </a:p>
          <a:p>
            <a:pPr lvl="1"/>
            <a:r>
              <a:rPr lang="en-US" dirty="0"/>
              <a:t>Screening for program eligibility – income, lifetime sex offender, and drug/violent criminal activity</a:t>
            </a:r>
          </a:p>
          <a:p>
            <a:pPr lvl="1"/>
            <a:r>
              <a:rPr lang="en-US" dirty="0"/>
              <a:t>Eligible applicants attend a briefing</a:t>
            </a:r>
          </a:p>
          <a:p>
            <a:pPr lvl="1"/>
            <a:r>
              <a:rPr lang="en-US" dirty="0"/>
              <a:t>Voucher indicates the amount of assistance available for household size</a:t>
            </a:r>
          </a:p>
          <a:p>
            <a:pPr marL="109728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113528" y="1258699"/>
            <a:ext cx="4800600" cy="3962400"/>
            <a:chOff x="762000" y="990600"/>
            <a:chExt cx="8153400" cy="4953000"/>
          </a:xfrm>
        </p:grpSpPr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4188645213"/>
                </p:ext>
              </p:extLst>
            </p:nvPr>
          </p:nvGraphicFramePr>
          <p:xfrm>
            <a:off x="762000" y="990600"/>
            <a:ext cx="8153400" cy="4953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>
            <a:xfrm flipH="1">
              <a:off x="1614822" y="1721758"/>
              <a:ext cx="2362200" cy="30480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arrow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17912414">
              <a:off x="937130" y="2726343"/>
              <a:ext cx="2362200" cy="579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VOUCHER</a:t>
              </a:r>
            </a:p>
          </p:txBody>
        </p:sp>
      </p:grpSp>
      <p:sp>
        <p:nvSpPr>
          <p:cNvPr id="13" name="Hexagon 12"/>
          <p:cNvSpPr/>
          <p:nvPr/>
        </p:nvSpPr>
        <p:spPr>
          <a:xfrm>
            <a:off x="4615657" y="5029200"/>
            <a:ext cx="3918743" cy="137160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12056" y="5129074"/>
            <a:ext cx="3429000" cy="199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NEW in 2023</a:t>
            </a:r>
          </a:p>
          <a:p>
            <a:pPr algn="ctr"/>
            <a:r>
              <a:rPr lang="en-US" sz="1600" dirty="0"/>
              <a:t>1 heartbeat per BR size for assistance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7101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HCV…The Process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113528" y="1258699"/>
            <a:ext cx="4800600" cy="3962400"/>
            <a:chOff x="762000" y="990600"/>
            <a:chExt cx="8153400" cy="49530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4105833293"/>
                </p:ext>
              </p:extLst>
            </p:nvPr>
          </p:nvGraphicFramePr>
          <p:xfrm>
            <a:off x="762000" y="990600"/>
            <a:ext cx="8153400" cy="4953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3" name="Straight Arrow Connector 2"/>
            <p:cNvCxnSpPr/>
            <p:nvPr/>
          </p:nvCxnSpPr>
          <p:spPr>
            <a:xfrm flipH="1">
              <a:off x="1614822" y="1721758"/>
              <a:ext cx="2362200" cy="30480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arrow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 rot="17912414">
              <a:off x="937130" y="2726343"/>
              <a:ext cx="2362200" cy="579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VOUCHER</a:t>
              </a:r>
            </a:p>
          </p:txBody>
        </p:sp>
      </p:grp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3581400" cy="6172200"/>
          </a:xfrm>
        </p:spPr>
        <p:txBody>
          <a:bodyPr>
            <a:normAutofit/>
          </a:bodyPr>
          <a:lstStyle/>
          <a:p>
            <a:r>
              <a:rPr lang="en-US" dirty="0"/>
              <a:t>Request For Tenancy Approval (RFTA)</a:t>
            </a:r>
          </a:p>
          <a:p>
            <a:pPr lvl="1"/>
            <a:r>
              <a:rPr lang="en-US" dirty="0"/>
              <a:t>Identify the owner and requested rent</a:t>
            </a:r>
          </a:p>
          <a:p>
            <a:pPr lvl="1"/>
            <a:r>
              <a:rPr lang="en-US" dirty="0"/>
              <a:t>Identify utilities and responsible party</a:t>
            </a:r>
          </a:p>
          <a:p>
            <a:pPr lvl="1"/>
            <a:r>
              <a:rPr lang="en-US" dirty="0"/>
              <a:t>Indicates Landlord is willing to participate in the HCV program.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89028" y="4991100"/>
            <a:ext cx="4223543" cy="4979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Request for Tenancy Approval</a:t>
            </a:r>
          </a:p>
        </p:txBody>
      </p:sp>
      <p:sp>
        <p:nvSpPr>
          <p:cNvPr id="9" name="Hexagon 8"/>
          <p:cNvSpPr/>
          <p:nvPr/>
        </p:nvSpPr>
        <p:spPr>
          <a:xfrm>
            <a:off x="3886201" y="5616057"/>
            <a:ext cx="5181600" cy="1155700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1" y="5527157"/>
            <a:ext cx="5029198" cy="133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Utilities based on the lessor of either the voucher or the unit</a:t>
            </a:r>
          </a:p>
          <a:p>
            <a:pPr algn="ctr"/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17838555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" y="152400"/>
            <a:ext cx="8763000" cy="990600"/>
          </a:xfrm>
        </p:spPr>
        <p:txBody>
          <a:bodyPr>
            <a:normAutofit/>
          </a:bodyPr>
          <a:lstStyle/>
          <a:p>
            <a:pPr marL="320040" indent="-32004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dirty="0"/>
              <a:t>HCV…The Process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3581400" cy="6172200"/>
          </a:xfrm>
        </p:spPr>
        <p:txBody>
          <a:bodyPr>
            <a:normAutofit/>
          </a:bodyPr>
          <a:lstStyle/>
          <a:p>
            <a:r>
              <a:rPr lang="en-US" dirty="0"/>
              <a:t>Housing Quality Standards Inspection</a:t>
            </a:r>
          </a:p>
          <a:p>
            <a:pPr lvl="1"/>
            <a:r>
              <a:rPr lang="en-US" dirty="0"/>
              <a:t>Conducted prior to occupancy</a:t>
            </a:r>
          </a:p>
          <a:p>
            <a:pPr lvl="1"/>
            <a:r>
              <a:rPr lang="en-US" dirty="0"/>
              <a:t>All utilities must be connected and active</a:t>
            </a:r>
          </a:p>
          <a:p>
            <a:pPr lvl="1"/>
            <a:r>
              <a:rPr lang="en-US" dirty="0"/>
              <a:t>Inspection must Pass prior to execution of HAP contract</a:t>
            </a:r>
          </a:p>
          <a:p>
            <a:pPr marL="109728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113528" y="1258699"/>
            <a:ext cx="4800600" cy="3962400"/>
            <a:chOff x="762000" y="990600"/>
            <a:chExt cx="8153400" cy="4953000"/>
          </a:xfrm>
        </p:grpSpPr>
        <p:graphicFrame>
          <p:nvGraphicFramePr>
            <p:cNvPr id="10" name="Diagram 9"/>
            <p:cNvGraphicFramePr/>
            <p:nvPr>
              <p:extLst>
                <p:ext uri="{D42A27DB-BD31-4B8C-83A1-F6EECF244321}">
                  <p14:modId xmlns:p14="http://schemas.microsoft.com/office/powerpoint/2010/main" val="1635496324"/>
                </p:ext>
              </p:extLst>
            </p:nvPr>
          </p:nvGraphicFramePr>
          <p:xfrm>
            <a:off x="762000" y="990600"/>
            <a:ext cx="8153400" cy="4953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1" name="Straight Arrow Connector 10"/>
            <p:cNvCxnSpPr/>
            <p:nvPr/>
          </p:nvCxnSpPr>
          <p:spPr>
            <a:xfrm flipH="1">
              <a:off x="1614822" y="1721758"/>
              <a:ext cx="2362200" cy="3048000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arrow"/>
              <a:tailEnd type="arrow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 rot="17912414">
              <a:off x="937130" y="2726343"/>
              <a:ext cx="2362200" cy="5790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VOUCHER</a:t>
              </a: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4310857" y="5105400"/>
            <a:ext cx="4223543" cy="4979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Request for Tenancy Approval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96343" y="5867400"/>
            <a:ext cx="4223543" cy="49795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/>
              <a:t>HQS Inspection</a:t>
            </a:r>
          </a:p>
        </p:txBody>
      </p:sp>
    </p:spTree>
    <p:extLst>
      <p:ext uri="{BB962C8B-B14F-4D97-AF65-F5344CB8AC3E}">
        <p14:creationId xmlns:p14="http://schemas.microsoft.com/office/powerpoint/2010/main" val="204276881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4602</TotalTime>
  <Words>906</Words>
  <Application>Microsoft Office PowerPoint</Application>
  <PresentationFormat>On-screen Show (4:3)</PresentationFormat>
  <Paragraphs>189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Century Gothic</vt:lpstr>
      <vt:lpstr>Courier New</vt:lpstr>
      <vt:lpstr>Georgia</vt:lpstr>
      <vt:lpstr>Lucida Sans Unicode</vt:lpstr>
      <vt:lpstr>Verdana</vt:lpstr>
      <vt:lpstr>Wingdings</vt:lpstr>
      <vt:lpstr>Wingdings 2</vt:lpstr>
      <vt:lpstr>Wingdings 3</vt:lpstr>
      <vt:lpstr>Concourse</vt:lpstr>
      <vt:lpstr>PowerPoint Presentation</vt:lpstr>
      <vt:lpstr>AGENDA</vt:lpstr>
      <vt:lpstr>KHRA &amp; HCV ~ Overview</vt:lpstr>
      <vt:lpstr>KHRA &amp; HCV ~ Overview</vt:lpstr>
      <vt:lpstr>HCV…A Partnership</vt:lpstr>
      <vt:lpstr>HCV…The Process</vt:lpstr>
      <vt:lpstr>HCV…The Process</vt:lpstr>
      <vt:lpstr>HCV…The Process</vt:lpstr>
      <vt:lpstr>HCV…The Process</vt:lpstr>
      <vt:lpstr>HCV…A Partnership</vt:lpstr>
      <vt:lpstr>HCV…The Process</vt:lpstr>
      <vt:lpstr>HCV…A Partnership</vt:lpstr>
      <vt:lpstr>HCV…The Process</vt:lpstr>
      <vt:lpstr>Landlord ~ Responsibilities</vt:lpstr>
      <vt:lpstr>Tenant ~ Responsibilities</vt:lpstr>
      <vt:lpstr>KHRA ~ Responsibilities</vt:lpstr>
      <vt:lpstr>Additional HQS Inspection Types</vt:lpstr>
      <vt:lpstr>Inspection Issues</vt:lpstr>
      <vt:lpstr>Landlord ~ Required Documentation</vt:lpstr>
      <vt:lpstr>Landlord ~ Tenant Outreach</vt:lpstr>
      <vt:lpstr> </vt:lpstr>
    </vt:vector>
  </TitlesOfParts>
  <Company>KHRA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Hope Caruthers</cp:lastModifiedBy>
  <cp:revision>216</cp:revision>
  <cp:lastPrinted>2015-03-17T07:10:02Z</cp:lastPrinted>
  <dcterms:created xsi:type="dcterms:W3CDTF">2005-09-08T20:34:51Z</dcterms:created>
  <dcterms:modified xsi:type="dcterms:W3CDTF">2023-12-28T15:44:50Z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TC010721151033</vt:lpwstr>
  </property>
</Properties>
</file>